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74061-9FC8-4F8D-A764-788830E1AC08}" v="12" dt="2021-04-22T08:03:45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 Habakukk" userId="b9943e9c-2f85-483b-aee8-3c83d4232d86" providerId="ADAL" clId="{F5574061-9FC8-4F8D-A764-788830E1AC08}"/>
    <pc:docChg chg="undo custSel addSld delSld modSld sldOrd">
      <pc:chgData name="Krista Habakukk" userId="b9943e9c-2f85-483b-aee8-3c83d4232d86" providerId="ADAL" clId="{F5574061-9FC8-4F8D-A764-788830E1AC08}" dt="2021-04-22T08:42:55.344" v="821" actId="20577"/>
      <pc:docMkLst>
        <pc:docMk/>
      </pc:docMkLst>
      <pc:sldChg chg="del">
        <pc:chgData name="Krista Habakukk" userId="b9943e9c-2f85-483b-aee8-3c83d4232d86" providerId="ADAL" clId="{F5574061-9FC8-4F8D-A764-788830E1AC08}" dt="2021-04-22T07:54:20.831" v="564" actId="47"/>
        <pc:sldMkLst>
          <pc:docMk/>
          <pc:sldMk cId="1812670063" sldId="256"/>
        </pc:sldMkLst>
      </pc:sldChg>
      <pc:sldChg chg="addSp modSp new mod setBg">
        <pc:chgData name="Krista Habakukk" userId="b9943e9c-2f85-483b-aee8-3c83d4232d86" providerId="ADAL" clId="{F5574061-9FC8-4F8D-A764-788830E1AC08}" dt="2021-04-22T08:04:06.778" v="745" actId="14100"/>
        <pc:sldMkLst>
          <pc:docMk/>
          <pc:sldMk cId="4118840285" sldId="258"/>
        </pc:sldMkLst>
        <pc:spChg chg="mod">
          <ac:chgData name="Krista Habakukk" userId="b9943e9c-2f85-483b-aee8-3c83d4232d86" providerId="ADAL" clId="{F5574061-9FC8-4F8D-A764-788830E1AC08}" dt="2021-04-22T08:04:01.804" v="744" actId="207"/>
          <ac:spMkLst>
            <pc:docMk/>
            <pc:sldMk cId="4118840285" sldId="258"/>
            <ac:spMk id="2" creationId="{EBD20A62-61B6-4C69-96C8-35D9CE8263FA}"/>
          </ac:spMkLst>
        </pc:spChg>
        <pc:spChg chg="mod">
          <ac:chgData name="Krista Habakukk" userId="b9943e9c-2f85-483b-aee8-3c83d4232d86" providerId="ADAL" clId="{F5574061-9FC8-4F8D-A764-788830E1AC08}" dt="2021-04-22T08:04:06.778" v="745" actId="14100"/>
          <ac:spMkLst>
            <pc:docMk/>
            <pc:sldMk cId="4118840285" sldId="258"/>
            <ac:spMk id="3" creationId="{F3419F7B-F9B1-4635-AE84-D794CDC29DD0}"/>
          </ac:spMkLst>
        </pc:spChg>
        <pc:spChg chg="add">
          <ac:chgData name="Krista Habakukk" userId="b9943e9c-2f85-483b-aee8-3c83d4232d86" providerId="ADAL" clId="{F5574061-9FC8-4F8D-A764-788830E1AC08}" dt="2021-04-22T08:03:50.579" v="731" actId="26606"/>
          <ac:spMkLst>
            <pc:docMk/>
            <pc:sldMk cId="4118840285" sldId="258"/>
            <ac:spMk id="10" creationId="{91F32EBA-ED97-466E-8CFA-8382584155D0}"/>
          </ac:spMkLst>
        </pc:spChg>
        <pc:spChg chg="add">
          <ac:chgData name="Krista Habakukk" userId="b9943e9c-2f85-483b-aee8-3c83d4232d86" providerId="ADAL" clId="{F5574061-9FC8-4F8D-A764-788830E1AC08}" dt="2021-04-22T08:03:50.579" v="731" actId="26606"/>
          <ac:spMkLst>
            <pc:docMk/>
            <pc:sldMk cId="4118840285" sldId="258"/>
            <ac:spMk id="12" creationId="{62A38935-BB53-4DF7-A56E-48DD25B685D7}"/>
          </ac:spMkLst>
        </pc:spChg>
        <pc:picChg chg="add mod">
          <ac:chgData name="Krista Habakukk" userId="b9943e9c-2f85-483b-aee8-3c83d4232d86" providerId="ADAL" clId="{F5574061-9FC8-4F8D-A764-788830E1AC08}" dt="2021-04-22T08:03:50.579" v="731" actId="26606"/>
          <ac:picMkLst>
            <pc:docMk/>
            <pc:sldMk cId="4118840285" sldId="258"/>
            <ac:picMk id="5" creationId="{95EFE5D6-6B2A-4FB8-AD85-A547029BB112}"/>
          </ac:picMkLst>
        </pc:picChg>
      </pc:sldChg>
      <pc:sldChg chg="addSp delSp modSp new mod setBg">
        <pc:chgData name="Krista Habakukk" userId="b9943e9c-2f85-483b-aee8-3c83d4232d86" providerId="ADAL" clId="{F5574061-9FC8-4F8D-A764-788830E1AC08}" dt="2021-04-22T08:42:55.344" v="821" actId="20577"/>
        <pc:sldMkLst>
          <pc:docMk/>
          <pc:sldMk cId="3941848406" sldId="259"/>
        </pc:sldMkLst>
        <pc:spChg chg="mod">
          <ac:chgData name="Krista Habakukk" userId="b9943e9c-2f85-483b-aee8-3c83d4232d86" providerId="ADAL" clId="{F5574061-9FC8-4F8D-A764-788830E1AC08}" dt="2021-04-22T07:56:02.657" v="573" actId="207"/>
          <ac:spMkLst>
            <pc:docMk/>
            <pc:sldMk cId="3941848406" sldId="259"/>
            <ac:spMk id="2" creationId="{896ADFA0-43FE-4511-A1F2-004808C42510}"/>
          </ac:spMkLst>
        </pc:spChg>
        <pc:spChg chg="mod">
          <ac:chgData name="Krista Habakukk" userId="b9943e9c-2f85-483b-aee8-3c83d4232d86" providerId="ADAL" clId="{F5574061-9FC8-4F8D-A764-788830E1AC08}" dt="2021-04-22T08:42:55.344" v="821" actId="20577"/>
          <ac:spMkLst>
            <pc:docMk/>
            <pc:sldMk cId="3941848406" sldId="259"/>
            <ac:spMk id="3" creationId="{C4DCAC21-521C-44E4-BA3E-B68C177615AF}"/>
          </ac:spMkLst>
        </pc:spChg>
        <pc:spChg chg="add del">
          <ac:chgData name="Krista Habakukk" userId="b9943e9c-2f85-483b-aee8-3c83d4232d86" providerId="ADAL" clId="{F5574061-9FC8-4F8D-A764-788830E1AC08}" dt="2021-04-22T07:55:39.935" v="569" actId="26606"/>
          <ac:spMkLst>
            <pc:docMk/>
            <pc:sldMk cId="3941848406" sldId="259"/>
            <ac:spMk id="10" creationId="{91F32EBA-ED97-466E-8CFA-8382584155D0}"/>
          </ac:spMkLst>
        </pc:spChg>
        <pc:spChg chg="add del">
          <ac:chgData name="Krista Habakukk" userId="b9943e9c-2f85-483b-aee8-3c83d4232d86" providerId="ADAL" clId="{F5574061-9FC8-4F8D-A764-788830E1AC08}" dt="2021-04-22T07:55:39.935" v="569" actId="26606"/>
          <ac:spMkLst>
            <pc:docMk/>
            <pc:sldMk cId="3941848406" sldId="259"/>
            <ac:spMk id="12" creationId="{62A38935-BB53-4DF7-A56E-48DD25B685D7}"/>
          </ac:spMkLst>
        </pc:spChg>
        <pc:spChg chg="add">
          <ac:chgData name="Krista Habakukk" userId="b9943e9c-2f85-483b-aee8-3c83d4232d86" providerId="ADAL" clId="{F5574061-9FC8-4F8D-A764-788830E1AC08}" dt="2021-04-22T07:55:39.963" v="570" actId="26606"/>
          <ac:spMkLst>
            <pc:docMk/>
            <pc:sldMk cId="3941848406" sldId="259"/>
            <ac:spMk id="14" creationId="{8590ADD5-9383-4D3D-9047-3DA2593CCB5D}"/>
          </ac:spMkLst>
        </pc:spChg>
        <pc:spChg chg="add">
          <ac:chgData name="Krista Habakukk" userId="b9943e9c-2f85-483b-aee8-3c83d4232d86" providerId="ADAL" clId="{F5574061-9FC8-4F8D-A764-788830E1AC08}" dt="2021-04-22T07:55:39.963" v="570" actId="26606"/>
          <ac:spMkLst>
            <pc:docMk/>
            <pc:sldMk cId="3941848406" sldId="259"/>
            <ac:spMk id="15" creationId="{1CD81A2A-6ED4-4EF4-A14C-912D31E14800}"/>
          </ac:spMkLst>
        </pc:spChg>
        <pc:spChg chg="add">
          <ac:chgData name="Krista Habakukk" userId="b9943e9c-2f85-483b-aee8-3c83d4232d86" providerId="ADAL" clId="{F5574061-9FC8-4F8D-A764-788830E1AC08}" dt="2021-04-22T07:55:39.963" v="570" actId="26606"/>
          <ac:spMkLst>
            <pc:docMk/>
            <pc:sldMk cId="3941848406" sldId="259"/>
            <ac:spMk id="16" creationId="{DABE3E45-88CF-45D8-8D40-C773324D93F6}"/>
          </ac:spMkLst>
        </pc:spChg>
        <pc:spChg chg="add">
          <ac:chgData name="Krista Habakukk" userId="b9943e9c-2f85-483b-aee8-3c83d4232d86" providerId="ADAL" clId="{F5574061-9FC8-4F8D-A764-788830E1AC08}" dt="2021-04-22T07:55:39.963" v="570" actId="26606"/>
          <ac:spMkLst>
            <pc:docMk/>
            <pc:sldMk cId="3941848406" sldId="259"/>
            <ac:spMk id="17" creationId="{1661932C-CA15-4E17-B115-FAE7CBEE4789}"/>
          </ac:spMkLst>
        </pc:spChg>
        <pc:spChg chg="add">
          <ac:chgData name="Krista Habakukk" userId="b9943e9c-2f85-483b-aee8-3c83d4232d86" providerId="ADAL" clId="{F5574061-9FC8-4F8D-A764-788830E1AC08}" dt="2021-04-22T07:55:39.963" v="570" actId="26606"/>
          <ac:spMkLst>
            <pc:docMk/>
            <pc:sldMk cId="3941848406" sldId="259"/>
            <ac:spMk id="20" creationId="{B91ECDA9-56DC-4270-8F33-01C5637B8CEB}"/>
          </ac:spMkLst>
        </pc:spChg>
        <pc:spChg chg="add">
          <ac:chgData name="Krista Habakukk" userId="b9943e9c-2f85-483b-aee8-3c83d4232d86" providerId="ADAL" clId="{F5574061-9FC8-4F8D-A764-788830E1AC08}" dt="2021-04-22T07:55:39.963" v="570" actId="26606"/>
          <ac:spMkLst>
            <pc:docMk/>
            <pc:sldMk cId="3941848406" sldId="259"/>
            <ac:spMk id="22" creationId="{75F47824-961D-465D-84F9-EAE11BC6173B}"/>
          </ac:spMkLst>
        </pc:spChg>
        <pc:spChg chg="add">
          <ac:chgData name="Krista Habakukk" userId="b9943e9c-2f85-483b-aee8-3c83d4232d86" providerId="ADAL" clId="{F5574061-9FC8-4F8D-A764-788830E1AC08}" dt="2021-04-22T07:55:39.963" v="570" actId="26606"/>
          <ac:spMkLst>
            <pc:docMk/>
            <pc:sldMk cId="3941848406" sldId="259"/>
            <ac:spMk id="24" creationId="{FEC9DA3E-C1D7-472D-B7C0-F71AE41FBA23}"/>
          </ac:spMkLst>
        </pc:spChg>
        <pc:picChg chg="add mod">
          <ac:chgData name="Krista Habakukk" userId="b9943e9c-2f85-483b-aee8-3c83d4232d86" providerId="ADAL" clId="{F5574061-9FC8-4F8D-A764-788830E1AC08}" dt="2021-04-22T07:55:39.963" v="570" actId="26606"/>
          <ac:picMkLst>
            <pc:docMk/>
            <pc:sldMk cId="3941848406" sldId="259"/>
            <ac:picMk id="5" creationId="{8446EBBB-97A6-498A-A548-CA7A522FBFE2}"/>
          </ac:picMkLst>
        </pc:picChg>
        <pc:cxnChg chg="add">
          <ac:chgData name="Krista Habakukk" userId="b9943e9c-2f85-483b-aee8-3c83d4232d86" providerId="ADAL" clId="{F5574061-9FC8-4F8D-A764-788830E1AC08}" dt="2021-04-22T07:55:39.963" v="570" actId="26606"/>
          <ac:cxnSpMkLst>
            <pc:docMk/>
            <pc:sldMk cId="3941848406" sldId="259"/>
            <ac:cxnSpMk id="18" creationId="{49CD1692-827B-4C8D-B4A1-134FD04CF45C}"/>
          </ac:cxnSpMkLst>
        </pc:cxnChg>
      </pc:sldChg>
      <pc:sldChg chg="addSp delSp modSp new mod ord setBg">
        <pc:chgData name="Krista Habakukk" userId="b9943e9c-2f85-483b-aee8-3c83d4232d86" providerId="ADAL" clId="{F5574061-9FC8-4F8D-A764-788830E1AC08}" dt="2021-04-22T08:25:23.775" v="782" actId="20577"/>
        <pc:sldMkLst>
          <pc:docMk/>
          <pc:sldMk cId="774074596" sldId="260"/>
        </pc:sldMkLst>
        <pc:spChg chg="mod">
          <ac:chgData name="Krista Habakukk" userId="b9943e9c-2f85-483b-aee8-3c83d4232d86" providerId="ADAL" clId="{F5574061-9FC8-4F8D-A764-788830E1AC08}" dt="2021-04-22T07:59:09.120" v="671"/>
          <ac:spMkLst>
            <pc:docMk/>
            <pc:sldMk cId="774074596" sldId="260"/>
            <ac:spMk id="2" creationId="{21776BDA-4BEE-4238-B734-FDD64F93C766}"/>
          </ac:spMkLst>
        </pc:spChg>
        <pc:spChg chg="mod ord">
          <ac:chgData name="Krista Habakukk" userId="b9943e9c-2f85-483b-aee8-3c83d4232d86" providerId="ADAL" clId="{F5574061-9FC8-4F8D-A764-788830E1AC08}" dt="2021-04-22T08:25:23.775" v="782" actId="20577"/>
          <ac:spMkLst>
            <pc:docMk/>
            <pc:sldMk cId="774074596" sldId="260"/>
            <ac:spMk id="3" creationId="{23BFD521-71F5-4585-8A6F-B340E9893082}"/>
          </ac:spMkLst>
        </pc:spChg>
        <pc:spChg chg="add del">
          <ac:chgData name="Krista Habakukk" userId="b9943e9c-2f85-483b-aee8-3c83d4232d86" providerId="ADAL" clId="{F5574061-9FC8-4F8D-A764-788830E1AC08}" dt="2021-04-22T07:58:34.163" v="668" actId="26606"/>
          <ac:spMkLst>
            <pc:docMk/>
            <pc:sldMk cId="774074596" sldId="260"/>
            <ac:spMk id="13" creationId="{1ED8053C-AF28-403A-90F2-67A100EDECE4}"/>
          </ac:spMkLst>
        </pc:spChg>
        <pc:spChg chg="add del">
          <ac:chgData name="Krista Habakukk" userId="b9943e9c-2f85-483b-aee8-3c83d4232d86" providerId="ADAL" clId="{F5574061-9FC8-4F8D-A764-788830E1AC08}" dt="2021-04-22T07:58:34.163" v="668" actId="26606"/>
          <ac:spMkLst>
            <pc:docMk/>
            <pc:sldMk cId="774074596" sldId="260"/>
            <ac:spMk id="15" creationId="{1B4300A5-BDF0-4AC1-B637-40BC04A6EF14}"/>
          </ac:spMkLst>
        </pc:spChg>
        <pc:spChg chg="add">
          <ac:chgData name="Krista Habakukk" userId="b9943e9c-2f85-483b-aee8-3c83d4232d86" providerId="ADAL" clId="{F5574061-9FC8-4F8D-A764-788830E1AC08}" dt="2021-04-22T07:58:34.163" v="668" actId="26606"/>
          <ac:spMkLst>
            <pc:docMk/>
            <pc:sldMk cId="774074596" sldId="260"/>
            <ac:spMk id="20" creationId="{C4E4288A-DFC8-40A2-90E5-70E851A933AD}"/>
          </ac:spMkLst>
        </pc:spChg>
        <pc:spChg chg="add">
          <ac:chgData name="Krista Habakukk" userId="b9943e9c-2f85-483b-aee8-3c83d4232d86" providerId="ADAL" clId="{F5574061-9FC8-4F8D-A764-788830E1AC08}" dt="2021-04-22T07:58:34.163" v="668" actId="26606"/>
          <ac:spMkLst>
            <pc:docMk/>
            <pc:sldMk cId="774074596" sldId="260"/>
            <ac:spMk id="26" creationId="{FDF32B5C-56CA-41B2-B98F-3B71817347B0}"/>
          </ac:spMkLst>
        </pc:spChg>
        <pc:spChg chg="add">
          <ac:chgData name="Krista Habakukk" userId="b9943e9c-2f85-483b-aee8-3c83d4232d86" providerId="ADAL" clId="{F5574061-9FC8-4F8D-A764-788830E1AC08}" dt="2021-04-22T07:58:34.163" v="668" actId="26606"/>
          <ac:spMkLst>
            <pc:docMk/>
            <pc:sldMk cId="774074596" sldId="260"/>
            <ac:spMk id="28" creationId="{D13042C5-FBFD-461A-A131-5C448FAF37E1}"/>
          </ac:spMkLst>
        </pc:spChg>
        <pc:spChg chg="add">
          <ac:chgData name="Krista Habakukk" userId="b9943e9c-2f85-483b-aee8-3c83d4232d86" providerId="ADAL" clId="{F5574061-9FC8-4F8D-A764-788830E1AC08}" dt="2021-04-22T07:58:34.163" v="668" actId="26606"/>
          <ac:spMkLst>
            <pc:docMk/>
            <pc:sldMk cId="774074596" sldId="260"/>
            <ac:spMk id="30" creationId="{53339482-2518-48ED-BB8A-78BA44D806CF}"/>
          </ac:spMkLst>
        </pc:spChg>
        <pc:spChg chg="add">
          <ac:chgData name="Krista Habakukk" userId="b9943e9c-2f85-483b-aee8-3c83d4232d86" providerId="ADAL" clId="{F5574061-9FC8-4F8D-A764-788830E1AC08}" dt="2021-04-22T07:58:34.163" v="668" actId="26606"/>
          <ac:spMkLst>
            <pc:docMk/>
            <pc:sldMk cId="774074596" sldId="260"/>
            <ac:spMk id="32" creationId="{EEC55F4D-D9C2-4111-949F-1021A85FC8D1}"/>
          </ac:spMkLst>
        </pc:spChg>
        <pc:grpChg chg="add">
          <ac:chgData name="Krista Habakukk" userId="b9943e9c-2f85-483b-aee8-3c83d4232d86" providerId="ADAL" clId="{F5574061-9FC8-4F8D-A764-788830E1AC08}" dt="2021-04-22T07:58:34.163" v="668" actId="26606"/>
          <ac:grpSpMkLst>
            <pc:docMk/>
            <pc:sldMk cId="774074596" sldId="260"/>
            <ac:grpSpMk id="22" creationId="{B63C2D82-D4FA-4A37-BB01-1E7B21E4FF20}"/>
          </ac:grpSpMkLst>
        </pc:grpChg>
        <pc:picChg chg="add del">
          <ac:chgData name="Krista Habakukk" userId="b9943e9c-2f85-483b-aee8-3c83d4232d86" providerId="ADAL" clId="{F5574061-9FC8-4F8D-A764-788830E1AC08}" dt="2021-04-22T07:57:31.258" v="658" actId="478"/>
          <ac:picMkLst>
            <pc:docMk/>
            <pc:sldMk cId="774074596" sldId="260"/>
            <ac:picMk id="4" creationId="{EAF82735-C390-4721-95AF-2A85E81F90EB}"/>
          </ac:picMkLst>
        </pc:picChg>
        <pc:picChg chg="add mod ord">
          <ac:chgData name="Krista Habakukk" userId="b9943e9c-2f85-483b-aee8-3c83d4232d86" providerId="ADAL" clId="{F5574061-9FC8-4F8D-A764-788830E1AC08}" dt="2021-04-22T07:58:34.163" v="668" actId="26606"/>
          <ac:picMkLst>
            <pc:docMk/>
            <pc:sldMk cId="774074596" sldId="260"/>
            <ac:picMk id="5" creationId="{94CE99C7-9151-4DF3-BB17-74E3D7F39496}"/>
          </ac:picMkLst>
        </pc:picChg>
        <pc:picChg chg="add mod ord">
          <ac:chgData name="Krista Habakukk" userId="b9943e9c-2f85-483b-aee8-3c83d4232d86" providerId="ADAL" clId="{F5574061-9FC8-4F8D-A764-788830E1AC08}" dt="2021-04-22T07:58:34.163" v="668" actId="26606"/>
          <ac:picMkLst>
            <pc:docMk/>
            <pc:sldMk cId="774074596" sldId="260"/>
            <ac:picMk id="6" creationId="{3310A7FA-25BB-407B-B47C-F1A2019810F7}"/>
          </ac:picMkLst>
        </pc:picChg>
        <pc:picChg chg="add mod ord">
          <ac:chgData name="Krista Habakukk" userId="b9943e9c-2f85-483b-aee8-3c83d4232d86" providerId="ADAL" clId="{F5574061-9FC8-4F8D-A764-788830E1AC08}" dt="2021-04-22T07:58:46.485" v="670" actId="14100"/>
          <ac:picMkLst>
            <pc:docMk/>
            <pc:sldMk cId="774074596" sldId="260"/>
            <ac:picMk id="7" creationId="{7BBBF55A-72B5-414B-8931-C4376997C4B6}"/>
          </ac:picMkLst>
        </pc:picChg>
        <pc:picChg chg="add mod">
          <ac:chgData name="Krista Habakukk" userId="b9943e9c-2f85-483b-aee8-3c83d4232d86" providerId="ADAL" clId="{F5574061-9FC8-4F8D-A764-788830E1AC08}" dt="2021-04-22T07:58:34.163" v="668" actId="26606"/>
          <ac:picMkLst>
            <pc:docMk/>
            <pc:sldMk cId="774074596" sldId="260"/>
            <ac:picMk id="8" creationId="{51903EBD-598E-44B6-B575-450FBF8B279F}"/>
          </ac:picMkLst>
        </pc:picChg>
      </pc:sldChg>
      <pc:sldChg chg="new del">
        <pc:chgData name="Krista Habakukk" userId="b9943e9c-2f85-483b-aee8-3c83d4232d86" providerId="ADAL" clId="{F5574061-9FC8-4F8D-A764-788830E1AC08}" dt="2021-04-22T07:56:22.431" v="575" actId="47"/>
        <pc:sldMkLst>
          <pc:docMk/>
          <pc:sldMk cId="3783038794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21EB7B0-ADAD-44BD-B349-1791B9AC9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902F5804-9D7A-49D6-951E-96A8727B4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1D2FDE2-C764-40B8-960F-6607EC3E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96D7-9067-4D55-9D2A-DAF4E4B7DA44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6264681-7534-4F59-9F03-7D1951AF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1CBC75E-2376-4736-8218-9765E8DA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E57C-4467-47BF-95B8-6D09F982E7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0170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4A47133-4C57-4081-89B4-D5E99C96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223C46CD-A2C1-4061-A545-128750C47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2B69704-64D7-4042-94F2-A84765E8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96D7-9067-4D55-9D2A-DAF4E4B7DA44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01E2867-AC09-4BC2-93A6-22F856D5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C96C86D-09DF-4269-A2DC-47A87831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E57C-4467-47BF-95B8-6D09F982E7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233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82DF7840-698D-4554-8D91-9E912E6AF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210F6CC8-4147-4BD8-B9BB-7CC80785D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52D9975-7CCF-4A0D-B030-D672984D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96D7-9067-4D55-9D2A-DAF4E4B7DA44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786DC892-7403-437F-9410-B30F6D63B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27EB82F-7C80-4F3E-80D9-78B947AD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E57C-4467-47BF-95B8-6D09F982E7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9455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9ED48DF-D7F7-46F9-9390-1EA3B52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EEBBFB9-30D4-44E4-9346-BD0229298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D186B78-000B-441F-A48A-805F5BB41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96D7-9067-4D55-9D2A-DAF4E4B7DA44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7BAA69F6-3F2C-4530-B77F-EB52930D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CE74B2E-F569-47A4-B1CE-AFC93755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E57C-4467-47BF-95B8-6D09F982E7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4843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43F2787-C7B2-4C50-BAD0-3C033F87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10467F0-BADD-473F-92B6-DA1B7032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EF179A3-27C0-4AFB-8430-507B500C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96D7-9067-4D55-9D2A-DAF4E4B7DA44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09B3746B-BF79-48B7-95E0-23926872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AB9B980-F1C7-41EC-9706-B1436D58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E57C-4467-47BF-95B8-6D09F982E7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140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F46AEE0-AF05-43EA-A7B5-1E5A5DEE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FA271FA-3DFD-4FBD-8743-1A02821C1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28787DA3-BEB5-4CB8-8FA8-4B5286C93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AA0D2009-B3EA-4366-97B6-5D3AAFD1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96D7-9067-4D55-9D2A-DAF4E4B7DA44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439C1E93-C933-44BD-BBB9-583E5E49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305FC6C9-2E52-4F91-B11A-ECB5461C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E57C-4467-47BF-95B8-6D09F982E7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0598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99E7054-443B-4486-A51C-A8AC10AF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CE85087-92DE-4BF4-A2D5-D03E0677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78D3CEA-442A-4091-AF18-AD520017E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3E28EF3A-C7A7-4EB9-9DA4-688016221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A40DAB77-5B1E-4243-8699-8C2724034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4E388CAB-29B2-4C93-860C-87FD42BE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96D7-9067-4D55-9D2A-DAF4E4B7DA44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8526333A-A541-4BF7-B35C-000FA244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BE5A55C2-CD6D-40FD-A004-D5328A57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E57C-4467-47BF-95B8-6D09F982E7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620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F1FB535-AB57-401C-BC0C-224353A7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568DB28E-FAC4-4A2F-98DF-D0FCFA776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96D7-9067-4D55-9D2A-DAF4E4B7DA44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6E9CB4B9-4748-48EB-AF1B-F66272A6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5EEDC44C-FE56-43DF-9F42-76FED191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E57C-4467-47BF-95B8-6D09F982E7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342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5B293005-7F8E-472E-A867-0AF064A37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96D7-9067-4D55-9D2A-DAF4E4B7DA44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CFCB818E-E0E7-4646-83CC-B4DEF51A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80D0492-E13A-401C-98E5-A310B6C7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E57C-4467-47BF-95B8-6D09F982E7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53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1A445FF-6E45-450A-80D5-0ECCD9C9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5103267-1DDE-4667-A26B-AAB020E7E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F69DCEAA-9E30-4AFB-9E3C-7B0D84644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1A037A1D-EE28-4F31-9FB9-8B54C16A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96D7-9067-4D55-9D2A-DAF4E4B7DA44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1421DC8D-CEC6-4E6D-BED8-E5E407864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8760CCED-B07B-43EA-9B30-0F39AB5A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E57C-4467-47BF-95B8-6D09F982E7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6273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09024AE-DA22-4181-8382-7BF17932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C4764729-5060-4A55-A6F6-51F6CC0A1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E6B5B75A-AB30-498F-BE90-FD410AD87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B448EE25-4EC8-40AB-8F07-E0E9F5F8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96D7-9067-4D55-9D2A-DAF4E4B7DA44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8E3BAF81-EB52-4D10-8231-519A52C1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7039138D-9E93-4046-B369-1D5C65A2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E57C-4467-47BF-95B8-6D09F982E7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227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B60FD3DB-77EF-4780-B54D-7178F59D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0017BC2-24A2-40D9-B6BB-0AAA64B29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2FF27B0-0EF8-4E46-8A7F-C1F241F4F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296D7-9067-4D55-9D2A-DAF4E4B7DA44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BBBDD6F-0A1C-494D-86E1-2AD97A945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21D105F-8DB5-4764-A9C8-850A55851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E57C-4467-47BF-95B8-6D09F982E7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9427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ras.ee/" TargetMode="External"/><Relationship Id="rId2" Type="http://schemas.openxmlformats.org/officeDocument/2006/relationships/hyperlink" Target="http://www.kodukant.e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dropbox.com/s/a4ja806uzrpujxt/22.04.2021%20uhtna%20raamatukogu.pptx?dl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ealkiri 1">
            <a:extLst>
              <a:ext uri="{FF2B5EF4-FFF2-40B4-BE49-F238E27FC236}">
                <a16:creationId xmlns:a16="http://schemas.microsoft.com/office/drawing/2014/main" id="{21776BDA-4BEE-4238-B734-FDD64F93C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1371190"/>
            <a:ext cx="4787331" cy="15743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F32B5C-56CA-41B2-B98F-3B7181734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90946" y="450563"/>
            <a:ext cx="1366757" cy="1232062"/>
          </a:xfrm>
          <a:custGeom>
            <a:avLst/>
            <a:gdLst>
              <a:gd name="connsiteX0" fmla="*/ 389939 w 1366757"/>
              <a:gd name="connsiteY0" fmla="*/ 0 h 1232062"/>
              <a:gd name="connsiteX1" fmla="*/ 978131 w 1366757"/>
              <a:gd name="connsiteY1" fmla="*/ 0 h 1232062"/>
              <a:gd name="connsiteX2" fmla="*/ 1062158 w 1366757"/>
              <a:gd name="connsiteY2" fmla="*/ 48072 h 1232062"/>
              <a:gd name="connsiteX3" fmla="*/ 1356254 w 1366757"/>
              <a:gd name="connsiteY3" fmla="*/ 566179 h 1232062"/>
              <a:gd name="connsiteX4" fmla="*/ 1356254 w 1366757"/>
              <a:gd name="connsiteY4" fmla="*/ 665884 h 1232062"/>
              <a:gd name="connsiteX5" fmla="*/ 1062158 w 1366757"/>
              <a:gd name="connsiteY5" fmla="*/ 1183990 h 1232062"/>
              <a:gd name="connsiteX6" fmla="*/ 978131 w 1366757"/>
              <a:gd name="connsiteY6" fmla="*/ 1232062 h 1232062"/>
              <a:gd name="connsiteX7" fmla="*/ 389939 w 1366757"/>
              <a:gd name="connsiteY7" fmla="*/ 1232062 h 1232062"/>
              <a:gd name="connsiteX8" fmla="*/ 305913 w 1366757"/>
              <a:gd name="connsiteY8" fmla="*/ 1183990 h 1232062"/>
              <a:gd name="connsiteX9" fmla="*/ 11817 w 1366757"/>
              <a:gd name="connsiteY9" fmla="*/ 665884 h 1232062"/>
              <a:gd name="connsiteX10" fmla="*/ 11817 w 1366757"/>
              <a:gd name="connsiteY10" fmla="*/ 566179 h 1232062"/>
              <a:gd name="connsiteX11" fmla="*/ 305913 w 1366757"/>
              <a:gd name="connsiteY11" fmla="*/ 48072 h 1232062"/>
              <a:gd name="connsiteX12" fmla="*/ 389939 w 1366757"/>
              <a:gd name="connsiteY12" fmla="*/ 0 h 123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757" h="1232062">
                <a:moveTo>
                  <a:pt x="389939" y="0"/>
                </a:moveTo>
                <a:cubicBezTo>
                  <a:pt x="978131" y="0"/>
                  <a:pt x="978131" y="0"/>
                  <a:pt x="978131" y="0"/>
                </a:cubicBezTo>
                <a:cubicBezTo>
                  <a:pt x="1007891" y="0"/>
                  <a:pt x="1046404" y="21366"/>
                  <a:pt x="1062158" y="48072"/>
                </a:cubicBezTo>
                <a:cubicBezTo>
                  <a:pt x="1356254" y="566179"/>
                  <a:pt x="1356254" y="566179"/>
                  <a:pt x="1356254" y="566179"/>
                </a:cubicBezTo>
                <a:cubicBezTo>
                  <a:pt x="1370259" y="594666"/>
                  <a:pt x="1370259" y="637396"/>
                  <a:pt x="1356254" y="665884"/>
                </a:cubicBezTo>
                <a:cubicBezTo>
                  <a:pt x="1062158" y="1183990"/>
                  <a:pt x="1062158" y="1183990"/>
                  <a:pt x="1062158" y="1183990"/>
                </a:cubicBezTo>
                <a:cubicBezTo>
                  <a:pt x="1046404" y="1210698"/>
                  <a:pt x="1007891" y="1232062"/>
                  <a:pt x="978131" y="1232062"/>
                </a:cubicBezTo>
                <a:lnTo>
                  <a:pt x="389939" y="1232062"/>
                </a:lnTo>
                <a:cubicBezTo>
                  <a:pt x="358429" y="1232062"/>
                  <a:pt x="319917" y="1210698"/>
                  <a:pt x="305913" y="1183990"/>
                </a:cubicBezTo>
                <a:cubicBezTo>
                  <a:pt x="11817" y="665884"/>
                  <a:pt x="11817" y="665884"/>
                  <a:pt x="11817" y="665884"/>
                </a:cubicBezTo>
                <a:cubicBezTo>
                  <a:pt x="-3939" y="637396"/>
                  <a:pt x="-3939" y="594666"/>
                  <a:pt x="11817" y="566179"/>
                </a:cubicBezTo>
                <a:cubicBezTo>
                  <a:pt x="305913" y="48072"/>
                  <a:pt x="305913" y="48072"/>
                  <a:pt x="305913" y="48072"/>
                </a:cubicBezTo>
                <a:cubicBezTo>
                  <a:pt x="319917" y="21366"/>
                  <a:pt x="358429" y="0"/>
                  <a:pt x="389939" y="0"/>
                </a:cubicBezTo>
                <a:close/>
              </a:path>
            </a:pathLst>
          </a:custGeom>
          <a:solidFill>
            <a:schemeClr val="bg1"/>
          </a:solidFill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7BBBF55A-72B5-414B-8931-C4376997C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017" y="796983"/>
            <a:ext cx="1410556" cy="574208"/>
          </a:xfrm>
          <a:prstGeom prst="rect">
            <a:avLst/>
          </a:pr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D13042C5-FBFD-461A-A131-5C448FAF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0791" y="1799112"/>
            <a:ext cx="4808198" cy="426190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51903EBD-598E-44B6-B575-450FBF8B2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044" y="3260450"/>
            <a:ext cx="2745693" cy="1338949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3339482-2518-48ED-BB8A-78BA44D80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2560" y="1208098"/>
            <a:ext cx="2426310" cy="2187196"/>
          </a:xfrm>
          <a:custGeom>
            <a:avLst/>
            <a:gdLst>
              <a:gd name="connsiteX0" fmla="*/ 638327 w 2237370"/>
              <a:gd name="connsiteY0" fmla="*/ 0 h 2016876"/>
              <a:gd name="connsiteX1" fmla="*/ 1601193 w 2237370"/>
              <a:gd name="connsiteY1" fmla="*/ 0 h 2016876"/>
              <a:gd name="connsiteX2" fmla="*/ 1738744 w 2237370"/>
              <a:gd name="connsiteY2" fmla="*/ 78694 h 2016876"/>
              <a:gd name="connsiteX3" fmla="*/ 2220176 w 2237370"/>
              <a:gd name="connsiteY3" fmla="*/ 926830 h 2016876"/>
              <a:gd name="connsiteX4" fmla="*/ 2220176 w 2237370"/>
              <a:gd name="connsiteY4" fmla="*/ 1090047 h 2016876"/>
              <a:gd name="connsiteX5" fmla="*/ 1738744 w 2237370"/>
              <a:gd name="connsiteY5" fmla="*/ 1938183 h 2016876"/>
              <a:gd name="connsiteX6" fmla="*/ 1601193 w 2237370"/>
              <a:gd name="connsiteY6" fmla="*/ 2016876 h 2016876"/>
              <a:gd name="connsiteX7" fmla="*/ 638327 w 2237370"/>
              <a:gd name="connsiteY7" fmla="*/ 2016876 h 2016876"/>
              <a:gd name="connsiteX8" fmla="*/ 500776 w 2237370"/>
              <a:gd name="connsiteY8" fmla="*/ 1938183 h 2016876"/>
              <a:gd name="connsiteX9" fmla="*/ 19344 w 2237370"/>
              <a:gd name="connsiteY9" fmla="*/ 1090047 h 2016876"/>
              <a:gd name="connsiteX10" fmla="*/ 19344 w 2237370"/>
              <a:gd name="connsiteY10" fmla="*/ 926830 h 2016876"/>
              <a:gd name="connsiteX11" fmla="*/ 500776 w 2237370"/>
              <a:gd name="connsiteY11" fmla="*/ 78694 h 2016876"/>
              <a:gd name="connsiteX12" fmla="*/ 638327 w 2237370"/>
              <a:gd name="connsiteY12" fmla="*/ 0 h 201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370" h="2016876">
                <a:moveTo>
                  <a:pt x="638327" y="0"/>
                </a:moveTo>
                <a:cubicBezTo>
                  <a:pt x="1601193" y="0"/>
                  <a:pt x="1601193" y="0"/>
                  <a:pt x="1601193" y="0"/>
                </a:cubicBezTo>
                <a:cubicBezTo>
                  <a:pt x="1649909" y="0"/>
                  <a:pt x="1712954" y="34975"/>
                  <a:pt x="1738744" y="78694"/>
                </a:cubicBezTo>
                <a:cubicBezTo>
                  <a:pt x="2220176" y="926830"/>
                  <a:pt x="2220176" y="926830"/>
                  <a:pt x="2220176" y="926830"/>
                </a:cubicBezTo>
                <a:cubicBezTo>
                  <a:pt x="2243102" y="973464"/>
                  <a:pt x="2243102" y="1043413"/>
                  <a:pt x="2220176" y="1090047"/>
                </a:cubicBezTo>
                <a:cubicBezTo>
                  <a:pt x="1738744" y="1938183"/>
                  <a:pt x="1738744" y="1938183"/>
                  <a:pt x="1738744" y="1938183"/>
                </a:cubicBezTo>
                <a:cubicBezTo>
                  <a:pt x="1712954" y="1981902"/>
                  <a:pt x="1649909" y="2016876"/>
                  <a:pt x="1601193" y="2016876"/>
                </a:cubicBezTo>
                <a:lnTo>
                  <a:pt x="638327" y="2016876"/>
                </a:lnTo>
                <a:cubicBezTo>
                  <a:pt x="586746" y="2016876"/>
                  <a:pt x="523702" y="1981902"/>
                  <a:pt x="500776" y="1938183"/>
                </a:cubicBezTo>
                <a:cubicBezTo>
                  <a:pt x="19344" y="1090047"/>
                  <a:pt x="19344" y="1090047"/>
                  <a:pt x="19344" y="1090047"/>
                </a:cubicBezTo>
                <a:cubicBezTo>
                  <a:pt x="-6448" y="1043413"/>
                  <a:pt x="-6448" y="973464"/>
                  <a:pt x="19344" y="926830"/>
                </a:cubicBezTo>
                <a:cubicBezTo>
                  <a:pt x="500776" y="78694"/>
                  <a:pt x="500776" y="78694"/>
                  <a:pt x="500776" y="78694"/>
                </a:cubicBezTo>
                <a:cubicBezTo>
                  <a:pt x="523702" y="34975"/>
                  <a:pt x="586746" y="0"/>
                  <a:pt x="638327" y="0"/>
                </a:cubicBezTo>
                <a:close/>
              </a:path>
            </a:pathLst>
          </a:custGeom>
          <a:solidFill>
            <a:schemeClr val="bg1"/>
          </a:solidFill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3310A7FA-25BB-407B-B47C-F1A201981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057" y="1637142"/>
            <a:ext cx="1347315" cy="1329108"/>
          </a:xfrm>
          <a:prstGeom prst="rect">
            <a:avLst/>
          </a:prstGeom>
        </p:spPr>
      </p:pic>
      <p:sp>
        <p:nvSpPr>
          <p:cNvPr id="3" name="Alapealkiri 2">
            <a:extLst>
              <a:ext uri="{FF2B5EF4-FFF2-40B4-BE49-F238E27FC236}">
                <a16:creationId xmlns:a16="http://schemas.microsoft.com/office/drawing/2014/main" id="{23BFD521-71F5-4585-8A6F-B340E9893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325" y="2005249"/>
            <a:ext cx="6018234" cy="247063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t-EE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„Kuidas läbi kogukondade ja kohalike omavalitsuste koostöö jõuda täiskasvanud õppijani?“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t-EE" sz="2000" b="1" dirty="0">
              <a:latin typeface="Times New Roman" panose="02020603050405020304" pitchFamily="18" charset="0"/>
            </a:endParaRPr>
          </a:p>
          <a:p>
            <a:pPr algn="l"/>
            <a:r>
              <a:rPr lang="et-EE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Vebinar</a:t>
            </a:r>
            <a:r>
              <a:rPr lang="et-EE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dirty="0">
                <a:solidFill>
                  <a:schemeClr val="accent6"/>
                </a:solidFill>
              </a:rPr>
              <a:t>22. </a:t>
            </a:r>
            <a:r>
              <a:rPr lang="et-EE" sz="2000" dirty="0">
                <a:solidFill>
                  <a:schemeClr val="accent6"/>
                </a:solidFill>
              </a:rPr>
              <a:t>aprill,  kell 13.00- 15.00 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EC55F4D-D9C2-4111-949F-1021A85FC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2185" y="4925651"/>
            <a:ext cx="1839293" cy="1658029"/>
          </a:xfrm>
          <a:custGeom>
            <a:avLst/>
            <a:gdLst>
              <a:gd name="connsiteX0" fmla="*/ 485386 w 1701304"/>
              <a:gd name="connsiteY0" fmla="*/ 0 h 1533639"/>
              <a:gd name="connsiteX1" fmla="*/ 1217552 w 1701304"/>
              <a:gd name="connsiteY1" fmla="*/ 0 h 1533639"/>
              <a:gd name="connsiteX2" fmla="*/ 1322147 w 1701304"/>
              <a:gd name="connsiteY2" fmla="*/ 59839 h 1533639"/>
              <a:gd name="connsiteX3" fmla="*/ 1688230 w 1701304"/>
              <a:gd name="connsiteY3" fmla="*/ 704765 h 1533639"/>
              <a:gd name="connsiteX4" fmla="*/ 1688230 w 1701304"/>
              <a:gd name="connsiteY4" fmla="*/ 828876 h 1533639"/>
              <a:gd name="connsiteX5" fmla="*/ 1322147 w 1701304"/>
              <a:gd name="connsiteY5" fmla="*/ 1473800 h 1533639"/>
              <a:gd name="connsiteX6" fmla="*/ 1217552 w 1701304"/>
              <a:gd name="connsiteY6" fmla="*/ 1533639 h 1533639"/>
              <a:gd name="connsiteX7" fmla="*/ 485386 w 1701304"/>
              <a:gd name="connsiteY7" fmla="*/ 1533639 h 1533639"/>
              <a:gd name="connsiteX8" fmla="*/ 380793 w 1701304"/>
              <a:gd name="connsiteY8" fmla="*/ 1473800 h 1533639"/>
              <a:gd name="connsiteX9" fmla="*/ 14709 w 1701304"/>
              <a:gd name="connsiteY9" fmla="*/ 828876 h 1533639"/>
              <a:gd name="connsiteX10" fmla="*/ 14709 w 1701304"/>
              <a:gd name="connsiteY10" fmla="*/ 704765 h 1533639"/>
              <a:gd name="connsiteX11" fmla="*/ 380793 w 1701304"/>
              <a:gd name="connsiteY11" fmla="*/ 59839 h 1533639"/>
              <a:gd name="connsiteX12" fmla="*/ 485386 w 1701304"/>
              <a:gd name="connsiteY12" fmla="*/ 0 h 153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304" h="1533639">
                <a:moveTo>
                  <a:pt x="485386" y="0"/>
                </a:moveTo>
                <a:cubicBezTo>
                  <a:pt x="1217552" y="0"/>
                  <a:pt x="1217552" y="0"/>
                  <a:pt x="1217552" y="0"/>
                </a:cubicBezTo>
                <a:cubicBezTo>
                  <a:pt x="1254597" y="0"/>
                  <a:pt x="1302536" y="26596"/>
                  <a:pt x="1322147" y="59839"/>
                </a:cubicBezTo>
                <a:cubicBezTo>
                  <a:pt x="1688230" y="704765"/>
                  <a:pt x="1688230" y="704765"/>
                  <a:pt x="1688230" y="704765"/>
                </a:cubicBezTo>
                <a:cubicBezTo>
                  <a:pt x="1705663" y="740225"/>
                  <a:pt x="1705663" y="793415"/>
                  <a:pt x="1688230" y="828876"/>
                </a:cubicBezTo>
                <a:cubicBezTo>
                  <a:pt x="1322147" y="1473800"/>
                  <a:pt x="1322147" y="1473800"/>
                  <a:pt x="1322147" y="1473800"/>
                </a:cubicBezTo>
                <a:cubicBezTo>
                  <a:pt x="1302536" y="1507046"/>
                  <a:pt x="1254597" y="1533639"/>
                  <a:pt x="1217552" y="1533639"/>
                </a:cubicBezTo>
                <a:lnTo>
                  <a:pt x="485386" y="1533639"/>
                </a:lnTo>
                <a:cubicBezTo>
                  <a:pt x="446164" y="1533639"/>
                  <a:pt x="398225" y="1507046"/>
                  <a:pt x="380793" y="1473800"/>
                </a:cubicBezTo>
                <a:cubicBezTo>
                  <a:pt x="14709" y="828876"/>
                  <a:pt x="14709" y="828876"/>
                  <a:pt x="14709" y="828876"/>
                </a:cubicBezTo>
                <a:cubicBezTo>
                  <a:pt x="-4903" y="793415"/>
                  <a:pt x="-4903" y="740225"/>
                  <a:pt x="14709" y="704765"/>
                </a:cubicBezTo>
                <a:cubicBezTo>
                  <a:pt x="380793" y="59839"/>
                  <a:pt x="380793" y="59839"/>
                  <a:pt x="380793" y="59839"/>
                </a:cubicBezTo>
                <a:cubicBezTo>
                  <a:pt x="398225" y="26596"/>
                  <a:pt x="446164" y="0"/>
                  <a:pt x="485386" y="0"/>
                </a:cubicBezTo>
                <a:close/>
              </a:path>
            </a:pathLst>
          </a:custGeom>
          <a:solidFill>
            <a:schemeClr val="bg1"/>
          </a:solidFill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94CE99C7-9151-4DF3-BB17-74E3D7F39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582" y="5254388"/>
            <a:ext cx="900498" cy="100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7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896ADFA0-43FE-4511-A1F2-004808C4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t-EE" b="1" dirty="0">
                <a:solidFill>
                  <a:schemeClr val="accent6"/>
                </a:solidFill>
              </a:rPr>
              <a:t>Tänane kodukord</a:t>
            </a: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4DCAC21-521C-44E4-BA3E-B68C17761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9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sz="2000" dirty="0"/>
          </a:p>
          <a:p>
            <a:r>
              <a:rPr lang="et-EE" sz="2000" dirty="0"/>
              <a:t>Tänane </a:t>
            </a:r>
            <a:r>
              <a:rPr lang="et-EE" sz="2000" dirty="0" err="1"/>
              <a:t>vebinar</a:t>
            </a:r>
            <a:r>
              <a:rPr lang="et-EE" sz="2000" dirty="0"/>
              <a:t> salvetakse ja see on järele vaadatav. </a:t>
            </a:r>
          </a:p>
          <a:p>
            <a:r>
              <a:rPr lang="et-EE" sz="2000" dirty="0"/>
              <a:t>Osalemise ajal palun hoia oma mikrofon suletud asendis.</a:t>
            </a:r>
          </a:p>
          <a:p>
            <a:r>
              <a:rPr lang="et-EE" sz="2000" dirty="0"/>
              <a:t>Kui sul tekib hea mõte, oluline märkamine või küsimus teema kohta, siis palun kirjuta see kirjaväljale. Võimalusel peale esitluse lõpetamist saab siis ettekande esitaja sellele vastata.</a:t>
            </a:r>
          </a:p>
          <a:p>
            <a:r>
              <a:rPr lang="et-EE" sz="2000" dirty="0"/>
              <a:t>Kõik esitlused ja ka salvestus on esmaspäevast alates kättesaadavad kodulehtedel </a:t>
            </a:r>
            <a:r>
              <a:rPr lang="et-EE" sz="2000" dirty="0">
                <a:hlinkClick r:id="rId2"/>
              </a:rPr>
              <a:t>www.kodukant.ee</a:t>
            </a:r>
            <a:r>
              <a:rPr lang="et-EE" sz="2000" dirty="0"/>
              <a:t> ja </a:t>
            </a:r>
            <a:r>
              <a:rPr lang="et-EE" sz="2000" dirty="0">
                <a:hlinkClick r:id="rId3"/>
              </a:rPr>
              <a:t>www.andras.ee</a:t>
            </a:r>
            <a:endParaRPr lang="et-EE" sz="2000" dirty="0"/>
          </a:p>
          <a:p>
            <a:endParaRPr lang="et-EE" sz="2000" dirty="0"/>
          </a:p>
          <a:p>
            <a:endParaRPr lang="et-EE" sz="2000" dirty="0"/>
          </a:p>
          <a:p>
            <a:endParaRPr lang="et-EE" sz="2000" dirty="0"/>
          </a:p>
          <a:p>
            <a:endParaRPr lang="et-EE" sz="2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lt 4" descr="Calligraphy Pen outline">
            <a:extLst>
              <a:ext uri="{FF2B5EF4-FFF2-40B4-BE49-F238E27FC236}">
                <a16:creationId xmlns:a16="http://schemas.microsoft.com/office/drawing/2014/main" id="{8446EBBB-97A6-498A-A548-CA7A522FB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4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F7A46F7-0D9B-4CF6-8C14-562CBB8E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718153"/>
          </a:xfrm>
        </p:spPr>
        <p:txBody>
          <a:bodyPr anchor="b">
            <a:normAutofit/>
          </a:bodyPr>
          <a:lstStyle/>
          <a:p>
            <a:r>
              <a:rPr lang="et-EE" sz="2000" b="1" dirty="0">
                <a:solidFill>
                  <a:schemeClr val="accent1"/>
                </a:solidFill>
              </a:rPr>
              <a:t>AJAKAVA</a:t>
            </a:r>
          </a:p>
        </p:txBody>
      </p:sp>
      <p:pic>
        <p:nvPicPr>
          <p:cNvPr id="9" name="Pilt 8" descr="Pilt, millel on kujutatud lagi, siseruumis, sein, isik&#10;&#10;Kirjeldus on genereeritud automaatselt">
            <a:extLst>
              <a:ext uri="{FF2B5EF4-FFF2-40B4-BE49-F238E27FC236}">
                <a16:creationId xmlns:a16="http://schemas.microsoft.com/office/drawing/2014/main" id="{4F41CF23-4420-4AA8-8C89-A98F0FDEA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3" r="32926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F8BFD14-0EFC-48D2-8667-6F110C65A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408386"/>
            <a:ext cx="5291663" cy="5234152"/>
          </a:xfrm>
        </p:spPr>
        <p:txBody>
          <a:bodyPr>
            <a:normAutofit lnSpcReduction="10000"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Kui õpihimuline on täiskasvanud inimene tänases Eestis, ülevaade täiskasvanuharidusest.  </a:t>
            </a:r>
            <a:r>
              <a:rPr lang="et-EE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Kertu </a:t>
            </a:r>
            <a:r>
              <a:rPr lang="et-EE" sz="1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Eensaar</a:t>
            </a:r>
            <a:r>
              <a:rPr lang="et-EE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ETKA Andras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Kohalik omavalitsus kui partner täiskasvanute õppimise toetamisel.</a:t>
            </a:r>
            <a:r>
              <a:rPr lang="et-EE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Heleriin</a:t>
            </a:r>
            <a:r>
              <a:rPr lang="et-EE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Jõesalu</a:t>
            </a:r>
            <a:r>
              <a:rPr lang="et-EE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OÜ Kasvulava</a:t>
            </a:r>
            <a:r>
              <a:rPr lang="et-E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12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Väljakutsed kujundada täiskasvanutele suunatud õpitegevusi kohalikus omavalitsuses.</a:t>
            </a:r>
            <a:r>
              <a:rPr lang="et-EE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Urmo Reitav</a:t>
            </a:r>
            <a:r>
              <a:rPr lang="et-EE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Viljandi vallavalitsus</a:t>
            </a:r>
            <a:r>
              <a:rPr lang="et-E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12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Kuidas kogukondlikult kujundada  elukestva õppimise hoiakuid?</a:t>
            </a:r>
            <a:r>
              <a:rPr lang="et-EE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Iiris Saluri</a:t>
            </a:r>
            <a:r>
              <a:rPr lang="et-EE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Eesti Külaliikumine Kodukant</a:t>
            </a:r>
            <a:r>
              <a:rPr lang="et-E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12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Kogukonna ja kohaliku omavalitsuse hea koostöö näide.</a:t>
            </a:r>
            <a:r>
              <a:rPr lang="et-EE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Ivika Nõgel</a:t>
            </a:r>
            <a:r>
              <a:rPr lang="et-EE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  Eesti Külaliikumine Kodukant, Otepää valla näide  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12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Raamatukogu potentsiaal õppimisvõimaluste pakkujana. </a:t>
            </a:r>
            <a:r>
              <a:rPr lang="et-EE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Inge Pikkoja</a:t>
            </a:r>
            <a:r>
              <a:rPr lang="et-EE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t-EE" sz="16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Uhtna</a:t>
            </a:r>
            <a:r>
              <a:rPr lang="et-EE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raamatukogu, Lääne-Virumaa, Aasta Küla 2021 kandidaat</a:t>
            </a:r>
            <a:r>
              <a:rPr lang="et-E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12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Mis paneb kogukonna koos õppimist avastama?</a:t>
            </a:r>
            <a:r>
              <a:rPr lang="et-EE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Krista Pedak</a:t>
            </a:r>
            <a:r>
              <a:rPr lang="et-EE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Avinurme külade piirkond, Mustvee vald, Aasta Küla 2021 kandidaat 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12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Täiskasvanuhariduse valdkonna tunnustuskonkurss 2021 - Märka ja esita kandidaate!</a:t>
            </a:r>
            <a:r>
              <a:rPr lang="et-EE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Kertu </a:t>
            </a:r>
            <a:r>
              <a:rPr lang="et-EE" sz="1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Eensaar</a:t>
            </a:r>
            <a:r>
              <a:rPr lang="et-EE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ETKA Andras</a:t>
            </a:r>
            <a:r>
              <a:rPr lang="et-E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t-EE" sz="1100" dirty="0"/>
          </a:p>
        </p:txBody>
      </p:sp>
    </p:spTree>
    <p:extLst>
      <p:ext uri="{BB962C8B-B14F-4D97-AF65-F5344CB8AC3E}">
        <p14:creationId xmlns:p14="http://schemas.microsoft.com/office/powerpoint/2010/main" val="276345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EBD20A62-61B6-4C69-96C8-35D9CE82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et-EE" sz="4000" dirty="0" err="1">
                <a:solidFill>
                  <a:schemeClr val="accent6"/>
                </a:solidFill>
              </a:rPr>
              <a:t>Uhtna</a:t>
            </a:r>
            <a:r>
              <a:rPr lang="et-EE" sz="4000" dirty="0">
                <a:solidFill>
                  <a:schemeClr val="accent6"/>
                </a:solidFill>
              </a:rPr>
              <a:t> Raamatukogu lugu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3419F7B-F9B1-4635-AE84-D794CDC2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1758852"/>
          </a:xfrm>
        </p:spPr>
        <p:txBody>
          <a:bodyPr>
            <a:normAutofit/>
          </a:bodyPr>
          <a:lstStyle/>
          <a:p>
            <a:r>
              <a:rPr lang="et-EE" sz="2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https://www.dropbox.com/s/a4ja806uzrpujxt/22.04.2021%20uhtna%20raamatukogu.pptx?dl=0</a:t>
            </a:r>
            <a:endParaRPr lang="et-E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t-EE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lt 4" descr="An open book">
            <a:extLst>
              <a:ext uri="{FF2B5EF4-FFF2-40B4-BE49-F238E27FC236}">
                <a16:creationId xmlns:a16="http://schemas.microsoft.com/office/drawing/2014/main" id="{95EFE5D6-6B2A-4FB8-AD85-A547029BB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4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245</Words>
  <Application>Microsoft Office PowerPoint</Application>
  <PresentationFormat>Laiekraan</PresentationFormat>
  <Paragraphs>23</Paragraphs>
  <Slides>4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Times New Roman</vt:lpstr>
      <vt:lpstr>Office'i kujundus</vt:lpstr>
      <vt:lpstr> </vt:lpstr>
      <vt:lpstr>Tänane kodukord</vt:lpstr>
      <vt:lpstr>AJAKAVA</vt:lpstr>
      <vt:lpstr>Uhtna Raamatukogu lugu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Vebinar</dc:title>
  <dc:creator>Krista Habakukk</dc:creator>
  <cp:lastModifiedBy>Krista Habakukk</cp:lastModifiedBy>
  <cp:revision>2</cp:revision>
  <dcterms:created xsi:type="dcterms:W3CDTF">2021-04-19T12:35:43Z</dcterms:created>
  <dcterms:modified xsi:type="dcterms:W3CDTF">2021-04-22T08:43:10Z</dcterms:modified>
</cp:coreProperties>
</file>