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9DFA1-AB4F-4EAD-B84C-4ECF6FAD7E94}" v="6" dt="2021-04-22T08:00:16.7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24" autoAdjust="0"/>
  </p:normalViewPr>
  <p:slideViewPr>
    <p:cSldViewPr snapToGrid="0">
      <p:cViewPr varScale="1">
        <p:scale>
          <a:sx n="48" d="100"/>
          <a:sy n="48" d="100"/>
        </p:scale>
        <p:origin x="909" y="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a Pedak" userId="c434b3e7-82fe-4be4-9e1c-37517c130287" providerId="ADAL" clId="{8039DFA1-AB4F-4EAD-B84C-4ECF6FAD7E94}"/>
    <pc:docChg chg="undo custSel addSld modSld">
      <pc:chgData name="Krista Pedak" userId="c434b3e7-82fe-4be4-9e1c-37517c130287" providerId="ADAL" clId="{8039DFA1-AB4F-4EAD-B84C-4ECF6FAD7E94}" dt="2021-04-22T08:05:18.961" v="45" actId="20577"/>
      <pc:docMkLst>
        <pc:docMk/>
      </pc:docMkLst>
      <pc:sldChg chg="modSp mod">
        <pc:chgData name="Krista Pedak" userId="c434b3e7-82fe-4be4-9e1c-37517c130287" providerId="ADAL" clId="{8039DFA1-AB4F-4EAD-B84C-4ECF6FAD7E94}" dt="2021-04-22T08:05:18.961" v="45" actId="20577"/>
        <pc:sldMkLst>
          <pc:docMk/>
          <pc:sldMk cId="2879721308" sldId="259"/>
        </pc:sldMkLst>
        <pc:spChg chg="mod">
          <ac:chgData name="Krista Pedak" userId="c434b3e7-82fe-4be4-9e1c-37517c130287" providerId="ADAL" clId="{8039DFA1-AB4F-4EAD-B84C-4ECF6FAD7E94}" dt="2021-04-22T08:05:18.961" v="45" actId="20577"/>
          <ac:spMkLst>
            <pc:docMk/>
            <pc:sldMk cId="2879721308" sldId="259"/>
            <ac:spMk id="3" creationId="{7C63CDC0-7B1B-44C1-A410-8F3AE7EC0FB6}"/>
          </ac:spMkLst>
        </pc:spChg>
      </pc:sldChg>
      <pc:sldChg chg="addSp delSp modSp new mod setBg">
        <pc:chgData name="Krista Pedak" userId="c434b3e7-82fe-4be4-9e1c-37517c130287" providerId="ADAL" clId="{8039DFA1-AB4F-4EAD-B84C-4ECF6FAD7E94}" dt="2021-04-22T07:58:06.121" v="14" actId="26606"/>
        <pc:sldMkLst>
          <pc:docMk/>
          <pc:sldMk cId="2506656664" sldId="260"/>
        </pc:sldMkLst>
        <pc:spChg chg="del">
          <ac:chgData name="Krista Pedak" userId="c434b3e7-82fe-4be4-9e1c-37517c130287" providerId="ADAL" clId="{8039DFA1-AB4F-4EAD-B84C-4ECF6FAD7E94}" dt="2021-04-22T07:58:06.121" v="14" actId="26606"/>
          <ac:spMkLst>
            <pc:docMk/>
            <pc:sldMk cId="2506656664" sldId="260"/>
            <ac:spMk id="2" creationId="{C6C4C4DD-214C-467F-A6EA-4FD5B4990527}"/>
          </ac:spMkLst>
        </pc:spChg>
        <pc:spChg chg="del">
          <ac:chgData name="Krista Pedak" userId="c434b3e7-82fe-4be4-9e1c-37517c130287" providerId="ADAL" clId="{8039DFA1-AB4F-4EAD-B84C-4ECF6FAD7E94}" dt="2021-04-22T07:56:24.333" v="1"/>
          <ac:spMkLst>
            <pc:docMk/>
            <pc:sldMk cId="2506656664" sldId="260"/>
            <ac:spMk id="3" creationId="{29697473-21EF-444E-9464-108A53324AC9}"/>
          </ac:spMkLst>
        </pc:spChg>
        <pc:spChg chg="add">
          <ac:chgData name="Krista Pedak" userId="c434b3e7-82fe-4be4-9e1c-37517c130287" providerId="ADAL" clId="{8039DFA1-AB4F-4EAD-B84C-4ECF6FAD7E94}" dt="2021-04-22T07:58:06.121" v="14" actId="26606"/>
          <ac:spMkLst>
            <pc:docMk/>
            <pc:sldMk cId="2506656664" sldId="260"/>
            <ac:spMk id="10" creationId="{B670DBD5-770C-4383-9F54-5B86E86BD5BB}"/>
          </ac:spMkLst>
        </pc:spChg>
        <pc:picChg chg="add mod">
          <ac:chgData name="Krista Pedak" userId="c434b3e7-82fe-4be4-9e1c-37517c130287" providerId="ADAL" clId="{8039DFA1-AB4F-4EAD-B84C-4ECF6FAD7E94}" dt="2021-04-22T07:58:06.121" v="14" actId="26606"/>
          <ac:picMkLst>
            <pc:docMk/>
            <pc:sldMk cId="2506656664" sldId="260"/>
            <ac:picMk id="5" creationId="{4D8CB14D-631C-4875-900A-EF1FB384D96C}"/>
          </ac:picMkLst>
        </pc:picChg>
      </pc:sldChg>
      <pc:sldChg chg="addSp delSp modSp new mod setBg">
        <pc:chgData name="Krista Pedak" userId="c434b3e7-82fe-4be4-9e1c-37517c130287" providerId="ADAL" clId="{8039DFA1-AB4F-4EAD-B84C-4ECF6FAD7E94}" dt="2021-04-22T07:58:39.896" v="19" actId="26606"/>
        <pc:sldMkLst>
          <pc:docMk/>
          <pc:sldMk cId="3783700340" sldId="261"/>
        </pc:sldMkLst>
        <pc:spChg chg="del">
          <ac:chgData name="Krista Pedak" userId="c434b3e7-82fe-4be4-9e1c-37517c130287" providerId="ADAL" clId="{8039DFA1-AB4F-4EAD-B84C-4ECF6FAD7E94}" dt="2021-04-22T07:58:39.896" v="19" actId="26606"/>
          <ac:spMkLst>
            <pc:docMk/>
            <pc:sldMk cId="3783700340" sldId="261"/>
            <ac:spMk id="2" creationId="{AE69E273-0ECA-4E64-A845-CA89FDF644AA}"/>
          </ac:spMkLst>
        </pc:spChg>
        <pc:spChg chg="del">
          <ac:chgData name="Krista Pedak" userId="c434b3e7-82fe-4be4-9e1c-37517c130287" providerId="ADAL" clId="{8039DFA1-AB4F-4EAD-B84C-4ECF6FAD7E94}" dt="2021-04-22T07:58:36.584" v="16"/>
          <ac:spMkLst>
            <pc:docMk/>
            <pc:sldMk cId="3783700340" sldId="261"/>
            <ac:spMk id="3" creationId="{72A6209A-8D96-464D-BDF9-42EEA0BBC8B2}"/>
          </ac:spMkLst>
        </pc:spChg>
        <pc:spChg chg="add">
          <ac:chgData name="Krista Pedak" userId="c434b3e7-82fe-4be4-9e1c-37517c130287" providerId="ADAL" clId="{8039DFA1-AB4F-4EAD-B84C-4ECF6FAD7E94}" dt="2021-04-22T07:58:39.896" v="19" actId="26606"/>
          <ac:spMkLst>
            <pc:docMk/>
            <pc:sldMk cId="3783700340" sldId="261"/>
            <ac:spMk id="10" creationId="{B670DBD5-770C-4383-9F54-5B86E86BD5BB}"/>
          </ac:spMkLst>
        </pc:spChg>
        <pc:picChg chg="add mod">
          <ac:chgData name="Krista Pedak" userId="c434b3e7-82fe-4be4-9e1c-37517c130287" providerId="ADAL" clId="{8039DFA1-AB4F-4EAD-B84C-4ECF6FAD7E94}" dt="2021-04-22T07:58:39.896" v="19" actId="26606"/>
          <ac:picMkLst>
            <pc:docMk/>
            <pc:sldMk cId="3783700340" sldId="261"/>
            <ac:picMk id="5" creationId="{FC6B0EDC-B806-45FD-8AC6-831C7703BC7B}"/>
          </ac:picMkLst>
        </pc:picChg>
      </pc:sldChg>
      <pc:sldChg chg="addSp delSp modSp new mod setBg">
        <pc:chgData name="Krista Pedak" userId="c434b3e7-82fe-4be4-9e1c-37517c130287" providerId="ADAL" clId="{8039DFA1-AB4F-4EAD-B84C-4ECF6FAD7E94}" dt="2021-04-22T07:59:15.711" v="24" actId="26606"/>
        <pc:sldMkLst>
          <pc:docMk/>
          <pc:sldMk cId="1281937608" sldId="262"/>
        </pc:sldMkLst>
        <pc:spChg chg="del">
          <ac:chgData name="Krista Pedak" userId="c434b3e7-82fe-4be4-9e1c-37517c130287" providerId="ADAL" clId="{8039DFA1-AB4F-4EAD-B84C-4ECF6FAD7E94}" dt="2021-04-22T07:59:15.711" v="24" actId="26606"/>
          <ac:spMkLst>
            <pc:docMk/>
            <pc:sldMk cId="1281937608" sldId="262"/>
            <ac:spMk id="2" creationId="{32100031-3FE8-4A10-B2E8-41DA73FE30DD}"/>
          </ac:spMkLst>
        </pc:spChg>
        <pc:spChg chg="del">
          <ac:chgData name="Krista Pedak" userId="c434b3e7-82fe-4be4-9e1c-37517c130287" providerId="ADAL" clId="{8039DFA1-AB4F-4EAD-B84C-4ECF6FAD7E94}" dt="2021-04-22T07:59:12.399" v="21"/>
          <ac:spMkLst>
            <pc:docMk/>
            <pc:sldMk cId="1281937608" sldId="262"/>
            <ac:spMk id="3" creationId="{EBE70EDB-CD46-44B5-BC72-A816C5E96548}"/>
          </ac:spMkLst>
        </pc:spChg>
        <pc:spChg chg="add">
          <ac:chgData name="Krista Pedak" userId="c434b3e7-82fe-4be4-9e1c-37517c130287" providerId="ADAL" clId="{8039DFA1-AB4F-4EAD-B84C-4ECF6FAD7E94}" dt="2021-04-22T07:59:15.711" v="24" actId="26606"/>
          <ac:spMkLst>
            <pc:docMk/>
            <pc:sldMk cId="1281937608" sldId="262"/>
            <ac:spMk id="10" creationId="{B670DBD5-770C-4383-9F54-5B86E86BD5BB}"/>
          </ac:spMkLst>
        </pc:spChg>
        <pc:picChg chg="add mod">
          <ac:chgData name="Krista Pedak" userId="c434b3e7-82fe-4be4-9e1c-37517c130287" providerId="ADAL" clId="{8039DFA1-AB4F-4EAD-B84C-4ECF6FAD7E94}" dt="2021-04-22T07:59:15.711" v="24" actId="26606"/>
          <ac:picMkLst>
            <pc:docMk/>
            <pc:sldMk cId="1281937608" sldId="262"/>
            <ac:picMk id="5" creationId="{B4B20E48-9865-4B07-97F0-C4B407583A17}"/>
          </ac:picMkLst>
        </pc:picChg>
      </pc:sldChg>
      <pc:sldChg chg="addSp delSp modSp new mod setBg">
        <pc:chgData name="Krista Pedak" userId="c434b3e7-82fe-4be4-9e1c-37517c130287" providerId="ADAL" clId="{8039DFA1-AB4F-4EAD-B84C-4ECF6FAD7E94}" dt="2021-04-22T07:59:32.438" v="29" actId="26606"/>
        <pc:sldMkLst>
          <pc:docMk/>
          <pc:sldMk cId="3879379660" sldId="263"/>
        </pc:sldMkLst>
        <pc:spChg chg="del">
          <ac:chgData name="Krista Pedak" userId="c434b3e7-82fe-4be4-9e1c-37517c130287" providerId="ADAL" clId="{8039DFA1-AB4F-4EAD-B84C-4ECF6FAD7E94}" dt="2021-04-22T07:59:32.438" v="29" actId="26606"/>
          <ac:spMkLst>
            <pc:docMk/>
            <pc:sldMk cId="3879379660" sldId="263"/>
            <ac:spMk id="2" creationId="{3C744C2F-C0AF-4F86-AD30-A20BBFABB503}"/>
          </ac:spMkLst>
        </pc:spChg>
        <pc:spChg chg="del">
          <ac:chgData name="Krista Pedak" userId="c434b3e7-82fe-4be4-9e1c-37517c130287" providerId="ADAL" clId="{8039DFA1-AB4F-4EAD-B84C-4ECF6FAD7E94}" dt="2021-04-22T07:59:29.501" v="26"/>
          <ac:spMkLst>
            <pc:docMk/>
            <pc:sldMk cId="3879379660" sldId="263"/>
            <ac:spMk id="3" creationId="{68602152-ECB8-4390-8EE1-2B1C52DA2149}"/>
          </ac:spMkLst>
        </pc:spChg>
        <pc:spChg chg="add">
          <ac:chgData name="Krista Pedak" userId="c434b3e7-82fe-4be4-9e1c-37517c130287" providerId="ADAL" clId="{8039DFA1-AB4F-4EAD-B84C-4ECF6FAD7E94}" dt="2021-04-22T07:59:32.438" v="29" actId="26606"/>
          <ac:spMkLst>
            <pc:docMk/>
            <pc:sldMk cId="3879379660" sldId="263"/>
            <ac:spMk id="10" creationId="{B670DBD5-770C-4383-9F54-5B86E86BD5BB}"/>
          </ac:spMkLst>
        </pc:spChg>
        <pc:picChg chg="add mod">
          <ac:chgData name="Krista Pedak" userId="c434b3e7-82fe-4be4-9e1c-37517c130287" providerId="ADAL" clId="{8039DFA1-AB4F-4EAD-B84C-4ECF6FAD7E94}" dt="2021-04-22T07:59:32.438" v="29" actId="26606"/>
          <ac:picMkLst>
            <pc:docMk/>
            <pc:sldMk cId="3879379660" sldId="263"/>
            <ac:picMk id="5" creationId="{762212BE-644F-4D06-A1B2-9DC606B091DA}"/>
          </ac:picMkLst>
        </pc:picChg>
      </pc:sldChg>
      <pc:sldChg chg="addSp delSp modSp new mod setBg">
        <pc:chgData name="Krista Pedak" userId="c434b3e7-82fe-4be4-9e1c-37517c130287" providerId="ADAL" clId="{8039DFA1-AB4F-4EAD-B84C-4ECF6FAD7E94}" dt="2021-04-22T07:59:52.347" v="34" actId="962"/>
        <pc:sldMkLst>
          <pc:docMk/>
          <pc:sldMk cId="2724181637" sldId="264"/>
        </pc:sldMkLst>
        <pc:spChg chg="del">
          <ac:chgData name="Krista Pedak" userId="c434b3e7-82fe-4be4-9e1c-37517c130287" providerId="ADAL" clId="{8039DFA1-AB4F-4EAD-B84C-4ECF6FAD7E94}" dt="2021-04-22T07:59:52.269" v="32" actId="26606"/>
          <ac:spMkLst>
            <pc:docMk/>
            <pc:sldMk cId="2724181637" sldId="264"/>
            <ac:spMk id="2" creationId="{27E1A1A2-9142-4539-832B-6B256BEB7B47}"/>
          </ac:spMkLst>
        </pc:spChg>
        <pc:spChg chg="del">
          <ac:chgData name="Krista Pedak" userId="c434b3e7-82fe-4be4-9e1c-37517c130287" providerId="ADAL" clId="{8039DFA1-AB4F-4EAD-B84C-4ECF6FAD7E94}" dt="2021-04-22T07:59:49.801" v="31"/>
          <ac:spMkLst>
            <pc:docMk/>
            <pc:sldMk cId="2724181637" sldId="264"/>
            <ac:spMk id="3" creationId="{D7333FE2-8023-4FB4-AAB1-B3B48A709EF5}"/>
          </ac:spMkLst>
        </pc:spChg>
        <pc:spChg chg="add">
          <ac:chgData name="Krista Pedak" userId="c434b3e7-82fe-4be4-9e1c-37517c130287" providerId="ADAL" clId="{8039DFA1-AB4F-4EAD-B84C-4ECF6FAD7E94}" dt="2021-04-22T07:59:52.269" v="32" actId="26606"/>
          <ac:spMkLst>
            <pc:docMk/>
            <pc:sldMk cId="2724181637" sldId="264"/>
            <ac:spMk id="10" creationId="{B670DBD5-770C-4383-9F54-5B86E86BD5BB}"/>
          </ac:spMkLst>
        </pc:spChg>
        <pc:picChg chg="add mod">
          <ac:chgData name="Krista Pedak" userId="c434b3e7-82fe-4be4-9e1c-37517c130287" providerId="ADAL" clId="{8039DFA1-AB4F-4EAD-B84C-4ECF6FAD7E94}" dt="2021-04-22T07:59:52.347" v="34" actId="962"/>
          <ac:picMkLst>
            <pc:docMk/>
            <pc:sldMk cId="2724181637" sldId="264"/>
            <ac:picMk id="5" creationId="{8F705A38-D878-4947-AEA1-B58167959544}"/>
          </ac:picMkLst>
        </pc:picChg>
      </pc:sldChg>
      <pc:sldChg chg="addSp delSp modSp new mod setBg">
        <pc:chgData name="Krista Pedak" userId="c434b3e7-82fe-4be4-9e1c-37517c130287" providerId="ADAL" clId="{8039DFA1-AB4F-4EAD-B84C-4ECF6FAD7E94}" dt="2021-04-22T08:01:03.164" v="41" actId="26606"/>
        <pc:sldMkLst>
          <pc:docMk/>
          <pc:sldMk cId="1451087790" sldId="265"/>
        </pc:sldMkLst>
        <pc:spChg chg="add del">
          <ac:chgData name="Krista Pedak" userId="c434b3e7-82fe-4be4-9e1c-37517c130287" providerId="ADAL" clId="{8039DFA1-AB4F-4EAD-B84C-4ECF6FAD7E94}" dt="2021-04-22T08:01:03.164" v="41" actId="26606"/>
          <ac:spMkLst>
            <pc:docMk/>
            <pc:sldMk cId="1451087790" sldId="265"/>
            <ac:spMk id="2" creationId="{1600B67A-10D6-490B-94B2-0F9CB02CA49C}"/>
          </ac:spMkLst>
        </pc:spChg>
        <pc:spChg chg="del">
          <ac:chgData name="Krista Pedak" userId="c434b3e7-82fe-4be4-9e1c-37517c130287" providerId="ADAL" clId="{8039DFA1-AB4F-4EAD-B84C-4ECF6FAD7E94}" dt="2021-04-22T08:00:16.741" v="36"/>
          <ac:spMkLst>
            <pc:docMk/>
            <pc:sldMk cId="1451087790" sldId="265"/>
            <ac:spMk id="3" creationId="{DE03E44F-39D7-4712-8110-D158C9844B5B}"/>
          </ac:spMkLst>
        </pc:spChg>
        <pc:spChg chg="add del">
          <ac:chgData name="Krista Pedak" userId="c434b3e7-82fe-4be4-9e1c-37517c130287" providerId="ADAL" clId="{8039DFA1-AB4F-4EAD-B84C-4ECF6FAD7E94}" dt="2021-04-22T08:01:03.148" v="40" actId="26606"/>
          <ac:spMkLst>
            <pc:docMk/>
            <pc:sldMk cId="1451087790" sldId="265"/>
            <ac:spMk id="10" creationId="{3C915414-2809-4735-A560-0D5FE66700D8}"/>
          </ac:spMkLst>
        </pc:spChg>
        <pc:spChg chg="add del">
          <ac:chgData name="Krista Pedak" userId="c434b3e7-82fe-4be4-9e1c-37517c130287" providerId="ADAL" clId="{8039DFA1-AB4F-4EAD-B84C-4ECF6FAD7E94}" dt="2021-04-22T08:01:03.148" v="40" actId="26606"/>
          <ac:spMkLst>
            <pc:docMk/>
            <pc:sldMk cId="1451087790" sldId="265"/>
            <ac:spMk id="43" creationId="{D665D759-2DF8-4D47-8386-4BA28901A79D}"/>
          </ac:spMkLst>
        </pc:spChg>
        <pc:spChg chg="add">
          <ac:chgData name="Krista Pedak" userId="c434b3e7-82fe-4be4-9e1c-37517c130287" providerId="ADAL" clId="{8039DFA1-AB4F-4EAD-B84C-4ECF6FAD7E94}" dt="2021-04-22T08:01:03.164" v="41" actId="26606"/>
          <ac:spMkLst>
            <pc:docMk/>
            <pc:sldMk cId="1451087790" sldId="265"/>
            <ac:spMk id="45" creationId="{42A4FC2C-047E-45A5-965D-8E1E3BF09BC6}"/>
          </ac:spMkLst>
        </pc:spChg>
        <pc:grpChg chg="add del">
          <ac:chgData name="Krista Pedak" userId="c434b3e7-82fe-4be4-9e1c-37517c130287" providerId="ADAL" clId="{8039DFA1-AB4F-4EAD-B84C-4ECF6FAD7E94}" dt="2021-04-22T08:01:03.148" v="40" actId="26606"/>
          <ac:grpSpMkLst>
            <pc:docMk/>
            <pc:sldMk cId="1451087790" sldId="265"/>
            <ac:grpSpMk id="12" creationId="{24413201-85BF-4680-A7D4-10CDBD03569C}"/>
          </ac:grpSpMkLst>
        </pc:grpChg>
        <pc:picChg chg="add mod">
          <ac:chgData name="Krista Pedak" userId="c434b3e7-82fe-4be4-9e1c-37517c130287" providerId="ADAL" clId="{8039DFA1-AB4F-4EAD-B84C-4ECF6FAD7E94}" dt="2021-04-22T08:01:03.164" v="41" actId="26606"/>
          <ac:picMkLst>
            <pc:docMk/>
            <pc:sldMk cId="1451087790" sldId="265"/>
            <ac:picMk id="5" creationId="{5699B28E-0037-443F-ADF1-F1454FB87C92}"/>
          </ac:picMkLst>
        </pc:picChg>
        <pc:cxnChg chg="add del">
          <ac:chgData name="Krista Pedak" userId="c434b3e7-82fe-4be4-9e1c-37517c130287" providerId="ADAL" clId="{8039DFA1-AB4F-4EAD-B84C-4ECF6FAD7E94}" dt="2021-04-22T08:01:03.148" v="40" actId="26606"/>
          <ac:cxnSpMkLst>
            <pc:docMk/>
            <pc:sldMk cId="1451087790" sldId="265"/>
            <ac:cxnSpMk id="41" creationId="{A1B93CFE-A6DC-4CB2-A780-0D83F894374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A064A9D-3242-4B28-B91A-F26768F72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5C41ED4-2886-4542-8721-83DB69B81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EA6DA15-EA38-46F5-82D3-A5723756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28142D9-9896-4154-BC77-D3F29AE5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A1E5D4A1-A025-49D0-BFEA-636E6500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723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147A602-D68D-4465-81B2-5ABBBCA40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2CD0D728-4310-4C8C-AFEC-AEC7659AD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E8577B4-A83F-47EB-991B-7A50E4B4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5A823A0-3A49-4DDE-89B9-91A77A26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8FF45E4-F3E0-4F73-9A57-41F0B32D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811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9DF4AA2F-B1A8-46E3-BD81-BEFBE9B63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60F64C0E-0E78-441D-8E64-58664491A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B72F8A6-6BC9-42C9-B3BD-4B493F68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938F121-3CF3-4BC3-A821-F6B329FA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99950C6-92D7-47E4-888C-41108C10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2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D839905-38A3-4568-8F9B-E89729AD2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B1362DD-0D76-4831-9C86-4D4606912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DCEE22A-DE38-49E3-9602-A96C9D0A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B8B0C30-09C1-4990-8B04-5F4ECCB8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1DE1C7D-B4E1-4F0A-922E-0467B142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265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F7DD235-D5E2-43BA-A32C-52FFCE4A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1A62D973-3184-4530-8A31-0440DBF7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8E78DD1-8CC3-4872-B126-F11366786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0622777-1CC5-40A3-9D81-EF1D5C2D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0970B6D-C6BA-4CBA-B966-22B9E7B8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7924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66F9EA5-924A-48FF-9432-313CD5F94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FE7CD48-1170-4BE2-A3BF-640DE7FFF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949816D-5222-4261-ABE8-88BC5F8B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4BC37B7-9308-4E29-98E4-AC6BD9DD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82A990CA-4B25-4EFA-935D-02DCA823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BD91D3D-A568-425D-937E-0E52E672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016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8E3B7E8-3E2D-49B1-AA0A-17E39305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F0D8A89-CC19-42E3-8E76-CA490E492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8801CD72-18C2-427F-9EA1-2CAAC7FAD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B159520B-86F6-45B5-AF2F-FE3446765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E686DF71-F020-4870-B0D7-B6FF98C4D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872FEFB6-2847-4BD1-BFD6-4D0CA3E8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8208C428-7290-42CB-9CD1-3488805F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EA5238D6-CC6C-4D2E-BB52-29574303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445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8779A77-9D47-48A7-82FE-25D5F83E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0B6AE10C-9412-4DCC-B24F-F3984915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6E858EB3-1496-407C-B78E-9E0B13C3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614ADD1C-745F-42B6-A0D9-DF43CD9F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391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C0EAE57B-C0B1-472A-AC13-3DDBF68B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242C9C50-E222-4F7A-BBCF-19665C55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C937C55-0AFD-4324-8612-898C286B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2306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5A0B8F1-47AA-4105-9BA2-A0078AD2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970657D-1099-4D19-8414-E8234C28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618425B2-8F03-4F84-BE37-99F007E4E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704468C-044B-4986-BF0B-5EFCDE14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0892834D-C12C-4111-912C-C383363D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5194A975-258B-4EF7-925B-0C7D14F7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252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F5E31EB-28E5-4A6E-A925-E0E4BE60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92B6580D-7B05-4CFE-9CE2-C81E67B94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04FDEEB4-DA9B-422C-9236-C89353540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B60FA31D-903C-4D14-BB6A-25BF9D07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3D3F591F-89AE-44E1-930A-1E867F36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E6DBD03-64E9-45A6-87CC-70669DD4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32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C9B21583-C48D-4267-BEDC-A821E3C6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6E8E21A-17ED-4B49-B139-9C7392A6D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474C353-E5D4-4156-82F1-7ADA28E3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DDD7E-7F36-4E9A-B76D-C05571AA93B8}" type="datetimeFigureOut">
              <a:rPr lang="et-EE" smtClean="0"/>
              <a:t>22.04.2021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CDA82C6-0EB1-498A-8C50-3A5130034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4B1B317-0C6C-4ABB-B171-EDC8605BB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F740-DDDA-43E1-9CF8-6B76B0AD41D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04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72ED455B-4698-4589-83A0-44EE3564C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 fontScale="90000"/>
          </a:bodyPr>
          <a:lstStyle/>
          <a:p>
            <a:br>
              <a:rPr lang="et-EE" sz="4400" dirty="0">
                <a:solidFill>
                  <a:schemeClr val="tx2"/>
                </a:solidFill>
              </a:rPr>
            </a:br>
            <a:r>
              <a:rPr lang="et-EE" sz="4000" b="1" dirty="0">
                <a:solidFill>
                  <a:schemeClr val="tx2"/>
                </a:solidFill>
              </a:rPr>
              <a:t>Avinurme  kandi külade suveõhtujutud</a:t>
            </a:r>
            <a:br>
              <a:rPr lang="et-EE" sz="4000" b="1" dirty="0">
                <a:solidFill>
                  <a:schemeClr val="tx2"/>
                </a:solidFill>
              </a:rPr>
            </a:br>
            <a:endParaRPr lang="et-EE" sz="4000" b="1" dirty="0">
              <a:solidFill>
                <a:schemeClr val="tx2"/>
              </a:solidFill>
            </a:endParaRP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12DBB9BB-C02D-4780-97B1-D3380E7C8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640580"/>
            <a:ext cx="5760846" cy="1028700"/>
          </a:xfrm>
        </p:spPr>
        <p:txBody>
          <a:bodyPr>
            <a:normAutofit/>
          </a:bodyPr>
          <a:lstStyle/>
          <a:p>
            <a:r>
              <a:rPr lang="et-EE" b="1" dirty="0">
                <a:solidFill>
                  <a:schemeClr val="tx2"/>
                </a:solidFill>
              </a:rPr>
              <a:t>Suvi 2020</a:t>
            </a:r>
          </a:p>
        </p:txBody>
      </p:sp>
    </p:spTree>
    <p:extLst>
      <p:ext uri="{BB962C8B-B14F-4D97-AF65-F5344CB8AC3E}">
        <p14:creationId xmlns:p14="http://schemas.microsoft.com/office/powerpoint/2010/main" val="372129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u kohatäide 4" descr="Pilt, millel on kujutatud kivi, müük&#10;&#10;Kirjeldus on genereeritud automaatselt">
            <a:extLst>
              <a:ext uri="{FF2B5EF4-FFF2-40B4-BE49-F238E27FC236}">
                <a16:creationId xmlns:a16="http://schemas.microsoft.com/office/drawing/2014/main" id="{5699B28E-0037-443F-ADF1-F1454FB87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2" b="15392"/>
          <a:stretch/>
        </p:blipFill>
        <p:spPr>
          <a:xfrm rot="10800000"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8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083F88EB-0E23-47CE-BE23-6C5B163C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454759"/>
          </a:xfrm>
        </p:spPr>
        <p:txBody>
          <a:bodyPr anchor="ctr">
            <a:normAutofit/>
          </a:bodyPr>
          <a:lstStyle/>
          <a:p>
            <a:pPr algn="ctr"/>
            <a:r>
              <a:rPr lang="et-EE" sz="3600">
                <a:solidFill>
                  <a:schemeClr val="tx2"/>
                </a:solidFill>
              </a:rPr>
              <a:t>Mis paneb kogukonna</a:t>
            </a:r>
            <a:br>
              <a:rPr lang="et-EE" sz="3600">
                <a:solidFill>
                  <a:schemeClr val="tx2"/>
                </a:solidFill>
              </a:rPr>
            </a:br>
            <a:r>
              <a:rPr lang="et-EE" sz="3600">
                <a:solidFill>
                  <a:schemeClr val="tx2"/>
                </a:solidFill>
              </a:rPr>
              <a:t> koosõppimist avastama?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2B3EEFE-769E-4BE6-ACDB-DC0DC6508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960" y="2446020"/>
            <a:ext cx="7829550" cy="3977639"/>
          </a:xfrm>
        </p:spPr>
        <p:txBody>
          <a:bodyPr anchor="t">
            <a:normAutofit/>
          </a:bodyPr>
          <a:lstStyle/>
          <a:p>
            <a:endParaRPr lang="et-EE" sz="1900" dirty="0">
              <a:solidFill>
                <a:schemeClr val="tx2"/>
              </a:solidFill>
            </a:endParaRPr>
          </a:p>
          <a:p>
            <a:r>
              <a:rPr lang="et-EE" b="1" dirty="0">
                <a:solidFill>
                  <a:schemeClr val="tx2"/>
                </a:solidFill>
              </a:rPr>
              <a:t>Kas  meelitab kuulus ja kõrgelt haritud koolitaja?</a:t>
            </a:r>
          </a:p>
          <a:p>
            <a:r>
              <a:rPr lang="et-EE" b="1" dirty="0">
                <a:solidFill>
                  <a:schemeClr val="tx2"/>
                </a:solidFill>
              </a:rPr>
              <a:t>Kas ühiskonna üldine hoiak? Et õppimine on moes?</a:t>
            </a:r>
          </a:p>
          <a:p>
            <a:r>
              <a:rPr lang="et-EE" b="1" dirty="0">
                <a:solidFill>
                  <a:schemeClr val="tx2"/>
                </a:solidFill>
              </a:rPr>
              <a:t>Kas naabrite eeskuju? Meie teeme ka!</a:t>
            </a:r>
          </a:p>
          <a:p>
            <a:r>
              <a:rPr lang="et-EE" b="1" dirty="0">
                <a:solidFill>
                  <a:schemeClr val="tx2"/>
                </a:solidFill>
              </a:rPr>
              <a:t>Kas kohustuslik osa projektist rahastaja tingimustel?</a:t>
            </a:r>
          </a:p>
          <a:p>
            <a:pPr marL="0" indent="0">
              <a:buNone/>
            </a:pPr>
            <a:r>
              <a:rPr lang="et-EE" sz="19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333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C2592360-DE23-4F53-8842-0C0A1DD3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210745"/>
          </a:xfrm>
        </p:spPr>
        <p:txBody>
          <a:bodyPr anchor="ctr">
            <a:normAutofit/>
          </a:bodyPr>
          <a:lstStyle/>
          <a:p>
            <a:pPr algn="ctr"/>
            <a:r>
              <a:rPr lang="et-EE" sz="3600" dirty="0">
                <a:solidFill>
                  <a:schemeClr val="tx2"/>
                </a:solidFill>
              </a:rPr>
              <a:t>Mis paneb kogukonna koosõppimist nautima?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F63DE95-09C3-4A72-A4A7-3BD3FF5E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024" y="2205990"/>
            <a:ext cx="7168271" cy="3817620"/>
          </a:xfrm>
        </p:spPr>
        <p:txBody>
          <a:bodyPr anchor="t">
            <a:normAutofit/>
          </a:bodyPr>
          <a:lstStyle/>
          <a:p>
            <a:endParaRPr lang="et-EE" sz="1700" dirty="0">
              <a:solidFill>
                <a:schemeClr val="tx2"/>
              </a:solidFill>
            </a:endParaRPr>
          </a:p>
          <a:p>
            <a:r>
              <a:rPr lang="et-EE" b="1" dirty="0">
                <a:solidFill>
                  <a:schemeClr val="tx2"/>
                </a:solidFill>
              </a:rPr>
              <a:t>koosveedetud ja kasulik aeg</a:t>
            </a:r>
          </a:p>
          <a:p>
            <a:r>
              <a:rPr lang="et-EE" b="1" dirty="0">
                <a:solidFill>
                  <a:schemeClr val="tx2"/>
                </a:solidFill>
              </a:rPr>
              <a:t>ebastandardsed teadmised</a:t>
            </a:r>
          </a:p>
          <a:p>
            <a:r>
              <a:rPr lang="et-EE" b="1" dirty="0">
                <a:solidFill>
                  <a:schemeClr val="tx2"/>
                </a:solidFill>
              </a:rPr>
              <a:t>Õppetundidele lisatud  ühistegevus(laulmine, tantsimine, millegi korrastamine jms)</a:t>
            </a:r>
          </a:p>
          <a:p>
            <a:r>
              <a:rPr lang="et-EE" b="1" dirty="0">
                <a:solidFill>
                  <a:schemeClr val="tx2"/>
                </a:solidFill>
              </a:rPr>
              <a:t>Uudsed, osalejaid üllatavad meetodid</a:t>
            </a:r>
          </a:p>
          <a:p>
            <a:r>
              <a:rPr lang="et-EE" b="1" dirty="0">
                <a:solidFill>
                  <a:schemeClr val="tx2"/>
                </a:solidFill>
              </a:rPr>
              <a:t>Võistlus  teadmiste põhjal</a:t>
            </a:r>
          </a:p>
          <a:p>
            <a:endParaRPr lang="et-EE" sz="1700" dirty="0">
              <a:solidFill>
                <a:schemeClr val="tx2"/>
              </a:solidFill>
            </a:endParaRPr>
          </a:p>
          <a:p>
            <a:endParaRPr lang="et-EE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8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Pealkiri 1">
            <a:extLst>
              <a:ext uri="{FF2B5EF4-FFF2-40B4-BE49-F238E27FC236}">
                <a16:creationId xmlns:a16="http://schemas.microsoft.com/office/drawing/2014/main" id="{0B8C93C1-9D70-4D75-A44B-10A2F1C2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t-EE" sz="3600" b="1" dirty="0">
                <a:solidFill>
                  <a:schemeClr val="tx2"/>
                </a:solidFill>
              </a:rPr>
              <a:t>Kuidas meie kandi rahvas suveõhtutel teadmisi omandas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C63CDC0-7B1B-44C1-A410-8F3AE7EC0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0" y="2583180"/>
            <a:ext cx="9658350" cy="3749040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t-EE" sz="3200" b="1" dirty="0">
                <a:solidFill>
                  <a:schemeClr val="tx2"/>
                </a:solidFill>
              </a:rPr>
              <a:t>9 külas,</a:t>
            </a:r>
          </a:p>
          <a:p>
            <a:pPr marL="0" indent="0" algn="ctr">
              <a:buNone/>
            </a:pPr>
            <a:r>
              <a:rPr lang="et-EE" sz="3200" dirty="0">
                <a:solidFill>
                  <a:schemeClr val="tx2"/>
                </a:solidFill>
              </a:rPr>
              <a:t> </a:t>
            </a:r>
            <a:r>
              <a:rPr lang="et-EE" sz="3200" b="1" dirty="0">
                <a:solidFill>
                  <a:schemeClr val="tx2"/>
                </a:solidFill>
              </a:rPr>
              <a:t>9 1,5 tunnist teadmiste jagamist, </a:t>
            </a:r>
          </a:p>
          <a:p>
            <a:pPr marL="0" indent="0" algn="ctr">
              <a:buNone/>
            </a:pPr>
            <a:r>
              <a:rPr lang="et-EE" sz="3200" b="1" dirty="0">
                <a:solidFill>
                  <a:schemeClr val="tx2"/>
                </a:solidFill>
              </a:rPr>
              <a:t>6 külalistarka, </a:t>
            </a:r>
          </a:p>
          <a:p>
            <a:pPr marL="0" indent="0" algn="ctr">
              <a:buNone/>
            </a:pPr>
            <a:r>
              <a:rPr lang="et-EE" sz="3200" b="1" dirty="0">
                <a:solidFill>
                  <a:schemeClr val="tx2"/>
                </a:solidFill>
              </a:rPr>
              <a:t>3 kogukonna kokkutulekut</a:t>
            </a:r>
          </a:p>
          <a:p>
            <a:r>
              <a:rPr lang="et-EE" sz="3200" b="1" dirty="0">
                <a:solidFill>
                  <a:schemeClr val="tx2"/>
                </a:solidFill>
              </a:rPr>
              <a:t>sh muusikapäev, 3 loodusõhtut, 2 haridusõhtut, kohaliku toidu õhtu, kultuuri-ja spordiõhtu</a:t>
            </a:r>
          </a:p>
          <a:p>
            <a:pPr marL="0" indent="0">
              <a:buNone/>
            </a:pPr>
            <a:r>
              <a:rPr lang="et-EE" sz="3200" b="1" dirty="0">
                <a:solidFill>
                  <a:schemeClr val="tx2"/>
                </a:solidFill>
              </a:rPr>
              <a:t>                                   Kokku 383 osavõtjat</a:t>
            </a:r>
          </a:p>
          <a:p>
            <a:pPr marL="0" indent="0">
              <a:buNone/>
            </a:pPr>
            <a:endParaRPr lang="et-EE" sz="1700" dirty="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972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u kohatäide 4" descr="Pilt, millel on kujutatud tekst, rohi, väljas, rühm&#10;&#10;Kirjeldus on genereeritud automaatselt">
            <a:extLst>
              <a:ext uri="{FF2B5EF4-FFF2-40B4-BE49-F238E27FC236}">
                <a16:creationId xmlns:a16="http://schemas.microsoft.com/office/drawing/2014/main" id="{4D8CB14D-631C-4875-900A-EF1FB384D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8" r="1" b="2886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665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u kohatäide 4" descr="Pilt, millel on kujutatud rohi, puu, väljas, isik&#10;&#10;Kirjeldus on genereeritud automaatselt">
            <a:extLst>
              <a:ext uri="{FF2B5EF4-FFF2-40B4-BE49-F238E27FC236}">
                <a16:creationId xmlns:a16="http://schemas.microsoft.com/office/drawing/2014/main" id="{FC6B0EDC-B806-45FD-8AC6-831C7703B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r="1943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370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u kohatäide 4" descr="Pilt, millel on kujutatud rohi, väljas, puu, taevas&#10;&#10;Kirjeldus on genereeritud automaatselt">
            <a:extLst>
              <a:ext uri="{FF2B5EF4-FFF2-40B4-BE49-F238E27FC236}">
                <a16:creationId xmlns:a16="http://schemas.microsoft.com/office/drawing/2014/main" id="{B4B20E48-9865-4B07-97F0-C4B407583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4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193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u kohatäide 4" descr="Pilt, millel on kujutatud laud, toit, plaat, siseruumis&#10;&#10;Kirjeldus on genereeritud automaatselt">
            <a:extLst>
              <a:ext uri="{FF2B5EF4-FFF2-40B4-BE49-F238E27FC236}">
                <a16:creationId xmlns:a16="http://schemas.microsoft.com/office/drawing/2014/main" id="{762212BE-644F-4D06-A1B2-9DC606B09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937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isu kohatäide 4" descr="Pilt, millel on kujutatud rohi, väljas, puu, taevas&#10;&#10;Kirjeldus on genereeritud automaatselt">
            <a:extLst>
              <a:ext uri="{FF2B5EF4-FFF2-40B4-BE49-F238E27FC236}">
                <a16:creationId xmlns:a16="http://schemas.microsoft.com/office/drawing/2014/main" id="{8F705A38-D878-4947-AEA1-B58167959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9596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418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124</Words>
  <Application>Microsoft Office PowerPoint</Application>
  <PresentationFormat>Laiekraan</PresentationFormat>
  <Paragraphs>23</Paragraphs>
  <Slides>10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Office'i kujundus</vt:lpstr>
      <vt:lpstr> Avinurme  kandi külade suveõhtujutud </vt:lpstr>
      <vt:lpstr>Mis paneb kogukonna  koosõppimist avastama?</vt:lpstr>
      <vt:lpstr>Mis paneb kogukonna koosõppimist nautima?</vt:lpstr>
      <vt:lpstr>Kuidas meie kandi rahvas suveõhtutel teadmisi omandas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Avinurme  kandi külade suveõhtujutud</dc:title>
  <dc:creator>Krista Pedak</dc:creator>
  <cp:lastModifiedBy>Krista Pedak</cp:lastModifiedBy>
  <cp:revision>5</cp:revision>
  <dcterms:created xsi:type="dcterms:W3CDTF">2021-04-21T07:35:41Z</dcterms:created>
  <dcterms:modified xsi:type="dcterms:W3CDTF">2021-04-22T08:05:32Z</dcterms:modified>
</cp:coreProperties>
</file>