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47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416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83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148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79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224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748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855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2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978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161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36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803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92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844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18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3F42-4D67-4571-A43E-73A39043DA72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3EEA12-9618-434D-8A7A-A3E28611919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222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1" y="1026160"/>
            <a:ext cx="7721600" cy="3024676"/>
          </a:xfrm>
        </p:spPr>
        <p:txBody>
          <a:bodyPr>
            <a:normAutofit/>
          </a:bodyPr>
          <a:lstStyle/>
          <a:p>
            <a:r>
              <a:rPr lang="et-EE" b="1" dirty="0"/>
              <a:t>Kuidas kogukondlikult kujundada elukestva õppimise hoiakuid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0827" y="4772193"/>
            <a:ext cx="7766936" cy="1096899"/>
          </a:xfrm>
        </p:spPr>
        <p:txBody>
          <a:bodyPr/>
          <a:lstStyle/>
          <a:p>
            <a:r>
              <a:rPr lang="et-EE" b="1" dirty="0" smtClean="0"/>
              <a:t>Iiris Saluri</a:t>
            </a:r>
          </a:p>
          <a:p>
            <a:r>
              <a:rPr lang="et-EE" b="1" dirty="0" err="1" smtClean="0"/>
              <a:t>Kuimetsa</a:t>
            </a:r>
            <a:r>
              <a:rPr lang="et-EE" b="1" dirty="0" smtClean="0"/>
              <a:t> külavanem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47367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5" y="609600"/>
            <a:ext cx="8370030" cy="5577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50080" y="3013799"/>
            <a:ext cx="171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 smtClean="0">
                <a:solidFill>
                  <a:schemeClr val="accent1">
                    <a:lumMod val="50000"/>
                  </a:schemeClr>
                </a:solidFill>
              </a:rPr>
              <a:t>Aitäh!</a:t>
            </a:r>
            <a:endParaRPr lang="et-EE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0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õppimine?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4" y="2160588"/>
            <a:ext cx="5824430" cy="3881437"/>
          </a:xfrm>
        </p:spPr>
      </p:pic>
    </p:spTree>
    <p:extLst>
      <p:ext uri="{BB962C8B-B14F-4D97-AF65-F5344CB8AC3E}">
        <p14:creationId xmlns:p14="http://schemas.microsoft.com/office/powerpoint/2010/main" val="88329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Õppimine kui sotsiaalne protsess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5516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Tajutud kuuluvustunne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1930400"/>
            <a:ext cx="6557274" cy="4369809"/>
          </a:xfrm>
        </p:spPr>
      </p:pic>
    </p:spTree>
    <p:extLst>
      <p:ext uri="{BB962C8B-B14F-4D97-AF65-F5344CB8AC3E}">
        <p14:creationId xmlns:p14="http://schemas.microsoft.com/office/powerpoint/2010/main" val="280733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Koostöine hoiak suurendab koostööd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827609"/>
            <a:ext cx="6632805" cy="4420791"/>
          </a:xfrm>
        </p:spPr>
      </p:pic>
    </p:spTree>
    <p:extLst>
      <p:ext uri="{BB962C8B-B14F-4D97-AF65-F5344CB8AC3E}">
        <p14:creationId xmlns:p14="http://schemas.microsoft.com/office/powerpoint/2010/main" val="282500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Õppimine kui muutustega kohanemise protsess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80" y="2160588"/>
            <a:ext cx="6084176" cy="4362132"/>
          </a:xfrm>
        </p:spPr>
      </p:pic>
    </p:spTree>
    <p:extLst>
      <p:ext uri="{BB962C8B-B14F-4D97-AF65-F5344CB8AC3E}">
        <p14:creationId xmlns:p14="http://schemas.microsoft.com/office/powerpoint/2010/main" val="342789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Uue omaks võtmine vajab aega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67708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Õppimine kui loomuliku arengu lahutamatu osa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4" y="2160588"/>
            <a:ext cx="5824430" cy="3881437"/>
          </a:xfrm>
        </p:spPr>
      </p:pic>
    </p:spTree>
    <p:extLst>
      <p:ext uri="{BB962C8B-B14F-4D97-AF65-F5344CB8AC3E}">
        <p14:creationId xmlns:p14="http://schemas.microsoft.com/office/powerpoint/2010/main" val="389160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4" y="731520"/>
            <a:ext cx="3854528" cy="1278466"/>
          </a:xfrm>
        </p:spPr>
        <p:txBody>
          <a:bodyPr/>
          <a:lstStyle/>
          <a:p>
            <a:r>
              <a:rPr lang="et-EE" dirty="0" smtClean="0"/>
              <a:t>Elukestva õppimise hoiakute kujundamine kogukonna kaasabil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314786"/>
            <a:ext cx="4609954" cy="28668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243667"/>
            <a:ext cx="4473786" cy="3797694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t-EE" sz="1800" dirty="0"/>
              <a:t>Mõista inimese loomulikku </a:t>
            </a:r>
            <a:r>
              <a:rPr lang="et-EE" sz="1800" dirty="0" smtClean="0"/>
              <a:t>kuulumise vajadust</a:t>
            </a:r>
            <a:endParaRPr lang="et-EE" sz="18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t-EE" sz="1800" dirty="0" smtClean="0"/>
              <a:t>Loo </a:t>
            </a:r>
            <a:r>
              <a:rPr lang="et-EE" sz="1800" dirty="0"/>
              <a:t>kogukonnas ühiste tegevuste kaudu positiivne ja julgustav õhkkond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t-EE" sz="1800" dirty="0" smtClean="0"/>
              <a:t>Teadvusta </a:t>
            </a:r>
            <a:r>
              <a:rPr lang="et-EE" sz="1800" dirty="0"/>
              <a:t>elukestva õppimise loomulikku protsessi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1800" dirty="0" smtClean="0"/>
              <a:t>Mõista, et kogukondlik õppimine toetab ka </a:t>
            </a:r>
            <a:r>
              <a:rPr lang="et-EE" sz="1800" dirty="0"/>
              <a:t>individuaalse õppimise </a:t>
            </a:r>
            <a:r>
              <a:rPr lang="et-EE" sz="1800" dirty="0" smtClean="0"/>
              <a:t>võimekust 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9391915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77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Kuidas kogukondlikult kujundada elukestva õppimise hoiakuid</vt:lpstr>
      <vt:lpstr>Mis on õppimine?</vt:lpstr>
      <vt:lpstr>Õppimine kui sotsiaalne protsess</vt:lpstr>
      <vt:lpstr>Tajutud kuuluvustunne</vt:lpstr>
      <vt:lpstr>Koostöine hoiak suurendab koostööd</vt:lpstr>
      <vt:lpstr>Õppimine kui muutustega kohanemise protsess</vt:lpstr>
      <vt:lpstr>Uue omaks võtmine vajab aega</vt:lpstr>
      <vt:lpstr>Õppimine kui loomuliku arengu lahutamatu osa</vt:lpstr>
      <vt:lpstr>Elukestva õppimise hoiakute kujundamine kogukonna kaasabil</vt:lpstr>
      <vt:lpstr>PowerPoint Presentation</vt:lpstr>
    </vt:vector>
  </TitlesOfParts>
  <Company>Maaeluministeerium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kogukondlikult kujundada elukestva õppimise hoiakuid</dc:title>
  <dc:creator>Iiris Saluri</dc:creator>
  <cp:lastModifiedBy>Iiris Saluri</cp:lastModifiedBy>
  <cp:revision>4</cp:revision>
  <dcterms:created xsi:type="dcterms:W3CDTF">2021-04-22T07:47:48Z</dcterms:created>
  <dcterms:modified xsi:type="dcterms:W3CDTF">2021-04-22T09:35:48Z</dcterms:modified>
</cp:coreProperties>
</file>