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  <p:sldId id="262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8FDA9D-4962-4CAA-9DC5-7436F29C718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6D313D-ABAE-4102-867C-BE5CD07FE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ool@ktg.edu.e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501122" cy="1829761"/>
          </a:xfrm>
        </p:spPr>
        <p:txBody>
          <a:bodyPr>
            <a:normAutofit/>
          </a:bodyPr>
          <a:lstStyle/>
          <a:p>
            <a:pPr algn="ctr"/>
            <a:r>
              <a:rPr lang="et-EE" dirty="0" smtClean="0"/>
              <a:t>Kuressaare Täiskasvanute Gümnaasium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t-E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Eesti Töötukassa </a:t>
            </a:r>
          </a:p>
          <a:p>
            <a:pPr algn="ctr"/>
            <a:r>
              <a:rPr lang="et-E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parim  koostööpartner Saaremaal 2014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t-EE" dirty="0" smtClean="0"/>
              <a:t> </a:t>
            </a:r>
          </a:p>
          <a:p>
            <a:pPr algn="ctr">
              <a:buNone/>
            </a:pPr>
            <a:endParaRPr lang="et-EE" sz="3200" dirty="0" smtClean="0"/>
          </a:p>
          <a:p>
            <a:pPr algn="ctr">
              <a:buNone/>
            </a:pPr>
            <a:r>
              <a:rPr lang="et-EE" sz="3200" b="1" dirty="0" smtClean="0"/>
              <a:t>Me ei saa teha suuri tegusid. </a:t>
            </a:r>
          </a:p>
          <a:p>
            <a:pPr algn="ctr">
              <a:buNone/>
            </a:pPr>
            <a:r>
              <a:rPr lang="et-EE" sz="3200" b="1" dirty="0" smtClean="0"/>
              <a:t>Me võime teha vaid väikeseid tegusid </a:t>
            </a:r>
          </a:p>
          <a:p>
            <a:pPr algn="ctr">
              <a:buNone/>
            </a:pPr>
            <a:r>
              <a:rPr lang="et-EE" sz="3200" b="1" dirty="0" smtClean="0"/>
              <a:t>suure armastusega.</a:t>
            </a:r>
          </a:p>
          <a:p>
            <a:pPr algn="ctr">
              <a:buNone/>
            </a:pPr>
            <a:r>
              <a:rPr lang="et-EE" dirty="0" smtClean="0"/>
              <a:t>                                                           							</a:t>
            </a:r>
          </a:p>
          <a:p>
            <a:pPr algn="ctr">
              <a:buNone/>
            </a:pPr>
            <a:r>
              <a:rPr lang="et-EE" dirty="0" smtClean="0"/>
              <a:t>							EmaTheresa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endParaRPr lang="et-EE" dirty="0" smtClean="0"/>
          </a:p>
          <a:p>
            <a:r>
              <a:rPr lang="et-EE" dirty="0" smtClean="0"/>
              <a:t>Ainuke mittestatsionaarse õppega üldhariduskool (8.-12.kl) täiskasvanutele</a:t>
            </a:r>
          </a:p>
          <a:p>
            <a:endParaRPr lang="et-EE" dirty="0" smtClean="0"/>
          </a:p>
          <a:p>
            <a:r>
              <a:rPr lang="et-EE" dirty="0" smtClean="0"/>
              <a:t>Valikaineteks majandusõpe, giidindus, lapsehoid, merendus, arvutiõpetus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Mis kool on täiskasvanute gümnaasium?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endParaRPr lang="et-EE" dirty="0" smtClean="0"/>
          </a:p>
          <a:p>
            <a:r>
              <a:rPr lang="et-EE" dirty="0" smtClean="0"/>
              <a:t> Säilitada olemasolev töökoht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Olla tööturul konkurentsivõimeline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Jätkata õpinguid kutseõppeasutustes või kõrgkoolides</a:t>
            </a:r>
          </a:p>
          <a:p>
            <a:pPr>
              <a:buNone/>
            </a:pPr>
            <a:endParaRPr lang="et-EE" dirty="0" smtClean="0"/>
          </a:p>
          <a:p>
            <a:endParaRPr lang="et-E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Miks tullakse täiskasvanute gümnaasiumisse?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3114" y="1428736"/>
            <a:ext cx="8620886" cy="45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Milline on täiskasvanute gümnaasiumi struktuur?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25963"/>
          </a:xfrm>
        </p:spPr>
        <p:txBody>
          <a:bodyPr/>
          <a:lstStyle/>
          <a:p>
            <a:r>
              <a:rPr lang="et-EE" dirty="0" smtClean="0"/>
              <a:t>Tööklubid tööotsijatele</a:t>
            </a:r>
          </a:p>
          <a:p>
            <a:pPr>
              <a:buNone/>
            </a:pPr>
            <a:r>
              <a:rPr lang="et-EE" dirty="0" smtClean="0"/>
              <a:t> </a:t>
            </a:r>
          </a:p>
          <a:p>
            <a:r>
              <a:rPr lang="et-EE" dirty="0" smtClean="0"/>
              <a:t>Erinevad kursused tööotsijatele (ettevõtlus, arvutiõpetus, võõrkeeled)</a:t>
            </a:r>
          </a:p>
          <a:p>
            <a:endParaRPr lang="et-EE" dirty="0" smtClean="0"/>
          </a:p>
          <a:p>
            <a:r>
              <a:rPr lang="et-EE" dirty="0" smtClean="0"/>
              <a:t>Koolituskaardi lepingud (inglise keel, soome keel, eesti keel, madruseõpe, giidindus jne)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Koostöö töötukassaga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738531"/>
          </a:xfrm>
        </p:spPr>
        <p:txBody>
          <a:bodyPr>
            <a:normAutofit fontScale="92500" lnSpcReduction="20000"/>
          </a:bodyPr>
          <a:lstStyle/>
          <a:p>
            <a:r>
              <a:rPr lang="et-EE" sz="2800" dirty="0" smtClean="0"/>
              <a:t>KOV-d </a:t>
            </a:r>
            <a:r>
              <a:rPr lang="et-EE" sz="2000" dirty="0" smtClean="0"/>
              <a:t>(infopäevad sotsiaaltöötajatele, LV, MV liikmetele jne)</a:t>
            </a:r>
          </a:p>
          <a:p>
            <a:pPr>
              <a:buNone/>
            </a:pPr>
            <a:endParaRPr lang="et-EE" sz="2000" dirty="0" smtClean="0"/>
          </a:p>
          <a:p>
            <a:r>
              <a:rPr lang="et-EE" sz="2800" dirty="0" smtClean="0"/>
              <a:t>Maakonna teised koolid </a:t>
            </a:r>
            <a:r>
              <a:rPr lang="et-EE" sz="2000" dirty="0" smtClean="0"/>
              <a:t>(kevadised väljasõidud koolidesse)</a:t>
            </a:r>
          </a:p>
          <a:p>
            <a:pPr>
              <a:buNone/>
            </a:pPr>
            <a:endParaRPr lang="et-EE" sz="2000" dirty="0" smtClean="0"/>
          </a:p>
          <a:p>
            <a:r>
              <a:rPr lang="et-EE" sz="2800" dirty="0" smtClean="0"/>
              <a:t>Saaremaa arenduskeskus </a:t>
            </a:r>
            <a:r>
              <a:rPr lang="et-EE" sz="2000" dirty="0" smtClean="0"/>
              <a:t>(vastastikune)</a:t>
            </a:r>
          </a:p>
          <a:p>
            <a:pPr>
              <a:buNone/>
            </a:pPr>
            <a:endParaRPr lang="et-EE" sz="2000" dirty="0" smtClean="0"/>
          </a:p>
          <a:p>
            <a:r>
              <a:rPr lang="et-EE" sz="2800" dirty="0" smtClean="0"/>
              <a:t>Teised täiskasvanute õppeasutused</a:t>
            </a:r>
          </a:p>
          <a:p>
            <a:pPr>
              <a:buNone/>
            </a:pPr>
            <a:endParaRPr lang="et-EE" sz="2800" dirty="0" smtClean="0"/>
          </a:p>
          <a:p>
            <a:r>
              <a:rPr lang="et-EE" sz="2800" dirty="0" smtClean="0"/>
              <a:t>Rajaleidja</a:t>
            </a:r>
          </a:p>
          <a:p>
            <a:pPr>
              <a:buNone/>
            </a:pPr>
            <a:endParaRPr lang="et-EE" sz="2800" dirty="0" smtClean="0"/>
          </a:p>
          <a:p>
            <a:r>
              <a:rPr lang="et-EE" sz="2800" dirty="0" smtClean="0"/>
              <a:t>Osalemine erinevatel messidel </a:t>
            </a:r>
            <a:r>
              <a:rPr lang="et-EE" sz="2000" dirty="0" smtClean="0"/>
              <a:t>(töömess, Teeviit jne)</a:t>
            </a:r>
          </a:p>
          <a:p>
            <a:pPr>
              <a:buNone/>
            </a:pPr>
            <a:endParaRPr lang="et-EE" sz="2000" dirty="0" smtClean="0"/>
          </a:p>
          <a:p>
            <a:r>
              <a:rPr lang="et-EE" sz="2800" dirty="0" smtClean="0"/>
              <a:t>Koostöö kohaliku meediaga väga hea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Koostöö piirkonna tasandil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Erinevad projektid, koostööseminarid</a:t>
            </a:r>
          </a:p>
          <a:p>
            <a:endParaRPr lang="et-EE" dirty="0" smtClean="0"/>
          </a:p>
          <a:p>
            <a:r>
              <a:rPr lang="et-EE" dirty="0" smtClean="0"/>
              <a:t>Õpibuss</a:t>
            </a:r>
          </a:p>
          <a:p>
            <a:endParaRPr lang="et-EE" dirty="0" smtClean="0"/>
          </a:p>
          <a:p>
            <a:r>
              <a:rPr lang="et-EE" dirty="0" smtClean="0"/>
              <a:t>TÕN (Lugude rääkimise tund)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Koostöö ETKA Andrasega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b="1" smtClean="0"/>
              <a:t>Garnisoni 16, </a:t>
            </a:r>
            <a:endParaRPr lang="et-EE" b="1" dirty="0" smtClean="0"/>
          </a:p>
          <a:p>
            <a:pPr algn="ctr">
              <a:buNone/>
            </a:pPr>
            <a:r>
              <a:rPr lang="et-EE" dirty="0" smtClean="0"/>
              <a:t>93812 Kuressaare</a:t>
            </a:r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Telefon </a:t>
            </a:r>
            <a:r>
              <a:rPr lang="et-EE" b="1" dirty="0" smtClean="0"/>
              <a:t>455 5051, 5919 5330</a:t>
            </a:r>
            <a:endParaRPr lang="et-EE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E-post: </a:t>
            </a:r>
            <a:r>
              <a:rPr lang="et-EE" b="1" dirty="0" err="1" smtClean="0"/>
              <a:t>kool@ktg.edu.ee</a:t>
            </a:r>
            <a:endParaRPr lang="et-EE" b="1" dirty="0" smtClean="0"/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Koduleht: </a:t>
            </a:r>
            <a:r>
              <a:rPr lang="et-EE" b="1" dirty="0" err="1" smtClean="0"/>
              <a:t>www.ktg.edu.ee</a:t>
            </a:r>
            <a:endParaRPr lang="et-EE" b="1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Kuressaare täiskasvanute gümnaasiumi kontaktid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7901014" cy="4007051"/>
          </a:xfrm>
        </p:spPr>
        <p:txBody>
          <a:bodyPr/>
          <a:lstStyle/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pPr>
              <a:buNone/>
            </a:pPr>
            <a:r>
              <a:rPr lang="et-EE" dirty="0"/>
              <a:t> </a:t>
            </a:r>
            <a:r>
              <a:rPr lang="et-EE" dirty="0" smtClean="0"/>
              <a:t>                  </a:t>
            </a:r>
            <a:r>
              <a:rPr lang="et-EE" sz="4400" b="1" dirty="0" smtClean="0"/>
              <a:t>JULGE ÕPPIDA!</a:t>
            </a:r>
            <a:endParaRPr lang="en-US" sz="4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Kuressaare Täiskasvanute Gümnaasiumi moto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196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Kuressaare Täiskasvanute Gümnaasium</vt:lpstr>
      <vt:lpstr>Mis kool on täiskasvanute gümnaasium?</vt:lpstr>
      <vt:lpstr>Miks tullakse täiskasvanute gümnaasiumisse?</vt:lpstr>
      <vt:lpstr>Milline on täiskasvanute gümnaasiumi struktuur?</vt:lpstr>
      <vt:lpstr>Koostöö töötukassaga</vt:lpstr>
      <vt:lpstr>Koostöö piirkonna tasandil</vt:lpstr>
      <vt:lpstr>Koostöö ETKA Andrasega</vt:lpstr>
      <vt:lpstr>Kuressaare täiskasvanute gümnaasiumi kontaktid</vt:lpstr>
      <vt:lpstr>Kuressaare Täiskasvanute Gümnaasiumi moto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Kuressaare Täiskasvanute Gümnaasium</dc:title>
  <dc:creator>Ly</dc:creator>
  <cp:lastModifiedBy>kristel</cp:lastModifiedBy>
  <cp:revision>15</cp:revision>
  <dcterms:created xsi:type="dcterms:W3CDTF">2015-02-22T18:53:12Z</dcterms:created>
  <dcterms:modified xsi:type="dcterms:W3CDTF">2015-03-02T08:43:46Z</dcterms:modified>
</cp:coreProperties>
</file>