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ealkiri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22" name="Alapealkiri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t-EE" smtClean="0"/>
              <a:t>Klõpsake laadi muutmiseks</a:t>
            </a:r>
            <a:endParaRPr kumimoji="0"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13.02.2015</a:t>
            </a:fld>
            <a:endParaRPr lang="et-EE"/>
          </a:p>
        </p:txBody>
      </p:sp>
      <p:sp>
        <p:nvSpPr>
          <p:cNvPr id="20" name="Jaluse kohatäid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10" name="Slaidinumbri kohatä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  <p:sp>
        <p:nvSpPr>
          <p:cNvPr id="8" name="Ova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13.02.2015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13.02.2015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13.02.2015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stkül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13.02.2015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Ristkül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13.02.2015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  <p:sp>
        <p:nvSpPr>
          <p:cNvPr id="5" name="Sisu kohatäid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13.02.2015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13.02.2015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stkül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13.02.2015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  <p:sp>
        <p:nvSpPr>
          <p:cNvPr id="6" name="Ristkül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13.02.2015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13.02.2015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  <p:sp>
        <p:nvSpPr>
          <p:cNvPr id="8" name="Ristkül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t-EE" smtClean="0"/>
              <a:t>Pildi lisamiseks klõpsake ikooni</a:t>
            </a:r>
            <a:endParaRPr kumimoji="0" lang="en-US" dirty="0"/>
          </a:p>
        </p:txBody>
      </p:sp>
      <p:sp>
        <p:nvSpPr>
          <p:cNvPr id="9" name="Vooskeemikujund &quot;protsess&quot;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ooskeemikujund &quot;protsess&quot;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kto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õnga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istkül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Pealkirja kohatäid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9" name="Teksti kohatäid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  <a:p>
            <a:pPr lvl="1" eaLnBrk="1" latinLnBrk="0" hangingPunct="1"/>
            <a:r>
              <a:rPr kumimoji="0" lang="et-EE" smtClean="0"/>
              <a:t>Teine tase</a:t>
            </a:r>
          </a:p>
          <a:p>
            <a:pPr lvl="2" eaLnBrk="1" latinLnBrk="0" hangingPunct="1"/>
            <a:r>
              <a:rPr kumimoji="0" lang="et-EE" smtClean="0"/>
              <a:t>Kolmas tase</a:t>
            </a:r>
          </a:p>
          <a:p>
            <a:pPr lvl="3" eaLnBrk="1" latinLnBrk="0" hangingPunct="1"/>
            <a:r>
              <a:rPr kumimoji="0" lang="et-EE" smtClean="0"/>
              <a:t>Neljas tase</a:t>
            </a:r>
          </a:p>
          <a:p>
            <a:pPr lvl="4" eaLnBrk="1" latinLnBrk="0" hangingPunct="1"/>
            <a:r>
              <a:rPr kumimoji="0" lang="et-EE" smtClean="0"/>
              <a:t>Viies tase</a:t>
            </a:r>
            <a:endParaRPr kumimoji="0" lang="en-US"/>
          </a:p>
        </p:txBody>
      </p:sp>
      <p:sp>
        <p:nvSpPr>
          <p:cNvPr id="24" name="Kuupäeva kohatäid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57D1BEB-3CDF-4375-BD5E-9A47C96656E4}" type="datetimeFigureOut">
              <a:rPr lang="et-EE" smtClean="0"/>
              <a:t>13.02.2015</a:t>
            </a:fld>
            <a:endParaRPr lang="et-EE"/>
          </a:p>
        </p:txBody>
      </p:sp>
      <p:sp>
        <p:nvSpPr>
          <p:cNvPr id="10" name="Jaluse kohatäid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t-EE"/>
          </a:p>
        </p:txBody>
      </p:sp>
      <p:sp>
        <p:nvSpPr>
          <p:cNvPr id="22" name="Slaidinumbri kohatä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  <p:sp>
        <p:nvSpPr>
          <p:cNvPr id="15" name="Ristkül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et-EE" dirty="0" smtClean="0"/>
              <a:t>Toetussüsteemi võimalikud mudelid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403648" y="3284984"/>
            <a:ext cx="6400800" cy="3456384"/>
          </a:xfrm>
        </p:spPr>
        <p:txBody>
          <a:bodyPr>
            <a:normAutofit/>
          </a:bodyPr>
          <a:lstStyle/>
          <a:p>
            <a:endParaRPr lang="et-EE" dirty="0" smtClean="0"/>
          </a:p>
          <a:p>
            <a:r>
              <a:rPr lang="et-EE" sz="3200" dirty="0" smtClean="0"/>
              <a:t>Kalle </a:t>
            </a:r>
            <a:r>
              <a:rPr lang="et-EE" sz="3200" dirty="0" err="1" smtClean="0"/>
              <a:t>Vister</a:t>
            </a:r>
            <a:endParaRPr lang="et-EE" sz="3200" dirty="0" smtClean="0"/>
          </a:p>
          <a:p>
            <a:r>
              <a:rPr lang="et-EE" dirty="0" smtClean="0"/>
              <a:t>Valga MV haridus- ja kultuuritalituse juhataja</a:t>
            </a:r>
          </a:p>
          <a:p>
            <a:r>
              <a:rPr lang="et-EE" dirty="0" smtClean="0"/>
              <a:t>Tõrva Linnavolikogu esimees</a:t>
            </a:r>
          </a:p>
          <a:p>
            <a:pPr algn="r"/>
            <a:endParaRPr lang="et-EE" dirty="0" smtClean="0"/>
          </a:p>
          <a:p>
            <a:pPr algn="r"/>
            <a:r>
              <a:rPr lang="et-EE" dirty="0" smtClean="0"/>
              <a:t>04.02.2015   </a:t>
            </a:r>
            <a:endParaRPr lang="et-EE" dirty="0" smtClean="0"/>
          </a:p>
          <a:p>
            <a:pPr algn="r"/>
            <a:r>
              <a:rPr lang="et-EE" dirty="0" smtClean="0"/>
              <a:t>Kärdla</a:t>
            </a:r>
            <a:endParaRPr lang="et-EE" dirty="0" smtClean="0"/>
          </a:p>
          <a:p>
            <a:pPr algn="r"/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1305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/>
          <a:lstStyle/>
          <a:p>
            <a:endParaRPr lang="et-EE" dirty="0"/>
          </a:p>
        </p:txBody>
      </p:sp>
      <p:pic>
        <p:nvPicPr>
          <p:cNvPr id="1026" name="Picture 2" descr="C:\Users\kallev\AppData\Local\Temp\Rar$DI01.263\Koostoomudelid_EST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41" y="116632"/>
            <a:ext cx="7413067" cy="62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00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2050" name="Picture 2" descr="C:\Users\kallev\AppData\Local\Temp\Rar$DR71.413\jpg-d_EST\Koostoomudelid_EST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636474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1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  <p:pic>
        <p:nvPicPr>
          <p:cNvPr id="3074" name="Picture 2" descr="C:\Users\kallev\AppData\Local\Temp\Rar$DR78.373\jpg-d_EST\Koostoomudelid_EST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8636474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57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  <p:pic>
        <p:nvPicPr>
          <p:cNvPr id="4098" name="Picture 2" descr="C:\Users\kallev\AppData\Local\Temp\Rar$DR84.976\jpg-d_EST\Koostoomudelid_EST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3203"/>
            <a:ext cx="7488832" cy="5953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07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Mida arvestada protsessi rakendamisega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r>
              <a:rPr lang="et-EE" dirty="0" smtClean="0"/>
              <a:t>Takistuste paindlikumaks muutmine</a:t>
            </a:r>
          </a:p>
          <a:p>
            <a:r>
              <a:rPr lang="et-EE" dirty="0" smtClean="0"/>
              <a:t>Määrama vastutaja</a:t>
            </a:r>
          </a:p>
          <a:p>
            <a:r>
              <a:rPr lang="et-EE" dirty="0" smtClean="0"/>
              <a:t>Leidma üles kogukonna liider</a:t>
            </a:r>
          </a:p>
          <a:p>
            <a:r>
              <a:rPr lang="et-EE" dirty="0" smtClean="0"/>
              <a:t>Koostöö kontaktinimestega</a:t>
            </a:r>
          </a:p>
          <a:p>
            <a:r>
              <a:rPr lang="et-EE" dirty="0" smtClean="0"/>
              <a:t>Motivatsioon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1942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endParaRPr lang="et-EE" dirty="0"/>
          </a:p>
          <a:p>
            <a:pPr marL="1947672" lvl="8" indent="0" algn="just">
              <a:buNone/>
            </a:pPr>
            <a:r>
              <a:rPr lang="et-EE" sz="6000" dirty="0" smtClean="0"/>
              <a:t>Tänan !</a:t>
            </a:r>
            <a:endParaRPr lang="et-EE" sz="6000" dirty="0"/>
          </a:p>
        </p:txBody>
      </p:sp>
    </p:spTree>
    <p:extLst>
      <p:ext uri="{BB962C8B-B14F-4D97-AF65-F5344CB8AC3E}">
        <p14:creationId xmlns:p14="http://schemas.microsoft.com/office/powerpoint/2010/main" val="7996979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ööripäev">
  <a:themeElements>
    <a:clrScheme name="Pööripäev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ööripäev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ööripäev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</TotalTime>
  <Words>34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Pööripäev</vt:lpstr>
      <vt:lpstr>Toetussüsteemi võimalikud mudelid</vt:lpstr>
      <vt:lpstr>PowerPoint Presentation</vt:lpstr>
      <vt:lpstr>PowerPoint Presentation</vt:lpstr>
      <vt:lpstr>PowerPoint Presentation</vt:lpstr>
      <vt:lpstr>PowerPoint Presentation</vt:lpstr>
      <vt:lpstr>Mida arvestada protsessi rakendamisega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Toetussüsteemi võimalikud mudelid</dc:title>
  <dc:creator>Kalle Vister</dc:creator>
  <cp:lastModifiedBy>_</cp:lastModifiedBy>
  <cp:revision>21</cp:revision>
  <dcterms:created xsi:type="dcterms:W3CDTF">2014-06-25T09:06:30Z</dcterms:created>
  <dcterms:modified xsi:type="dcterms:W3CDTF">2015-02-13T13:45:23Z</dcterms:modified>
</cp:coreProperties>
</file>