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laadi muutmiseks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panoraam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veerg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ldiveerg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a@Narnia.e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tahkuranna.kovtp.ee/documents/109426/5899797/2015_juuni_oma_leht.pdf/0118a49c-bf49-4380-9a84-39f729bcbff0?version=1.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KOGUKONNA </a:t>
            </a:r>
            <a:r>
              <a:rPr lang="en-US" dirty="0" err="1" smtClean="0"/>
              <a:t>TOeL</a:t>
            </a:r>
            <a:r>
              <a:rPr lang="en-US" dirty="0" smtClean="0"/>
              <a:t> TAGASI KOOLI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Krista Habakukk</a:t>
            </a:r>
            <a:br>
              <a:rPr lang="en-US" dirty="0" smtClean="0"/>
            </a:br>
            <a:r>
              <a:rPr lang="en-US" dirty="0" smtClean="0"/>
              <a:t>MTÜ </a:t>
            </a:r>
            <a:r>
              <a:rPr lang="en-US" dirty="0" smtClean="0"/>
              <a:t>IDEEPADA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krista@Narnia.ee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 +372 555 33 990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7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01190"/>
          </a:xfrm>
        </p:spPr>
        <p:txBody>
          <a:bodyPr/>
          <a:lstStyle/>
          <a:p>
            <a:r>
              <a:rPr lang="en-US" dirty="0" err="1" smtClean="0"/>
              <a:t>küsimused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3"/>
          </p:nvPr>
        </p:nvSpPr>
        <p:spPr>
          <a:xfrm>
            <a:off x="913774" y="1790164"/>
            <a:ext cx="10363826" cy="4001036"/>
          </a:xfrm>
        </p:spPr>
        <p:txBody>
          <a:bodyPr/>
          <a:lstStyle/>
          <a:p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moodi</a:t>
            </a:r>
            <a:r>
              <a:rPr lang="en-US" dirty="0" smtClean="0"/>
              <a:t> </a:t>
            </a:r>
            <a:r>
              <a:rPr lang="en-US" dirty="0" err="1" smtClean="0"/>
              <a:t>leida</a:t>
            </a:r>
            <a:r>
              <a:rPr lang="en-US" dirty="0" smtClean="0"/>
              <a:t> </a:t>
            </a:r>
            <a:r>
              <a:rPr lang="en-US" dirty="0" err="1" smtClean="0"/>
              <a:t>üles</a:t>
            </a:r>
            <a:r>
              <a:rPr lang="en-US" dirty="0" smtClean="0"/>
              <a:t> </a:t>
            </a:r>
            <a:r>
              <a:rPr lang="en-US" dirty="0" err="1" smtClean="0"/>
              <a:t>inimene</a:t>
            </a:r>
            <a:r>
              <a:rPr lang="en-US" dirty="0" smtClean="0"/>
              <a:t>, </a:t>
            </a:r>
            <a:r>
              <a:rPr lang="en-US" dirty="0" err="1" smtClean="0"/>
              <a:t>kes</a:t>
            </a:r>
            <a:r>
              <a:rPr lang="en-US" dirty="0" smtClean="0"/>
              <a:t> </a:t>
            </a:r>
            <a:r>
              <a:rPr lang="en-US" dirty="0" err="1" smtClean="0"/>
              <a:t>kuulub</a:t>
            </a:r>
            <a:r>
              <a:rPr lang="en-US" dirty="0" smtClean="0"/>
              <a:t> </a:t>
            </a:r>
            <a:r>
              <a:rPr lang="en-US" dirty="0" err="1" smtClean="0"/>
              <a:t>sihtrühma</a:t>
            </a:r>
            <a:endParaRPr lang="en-US" dirty="0" smtClean="0"/>
          </a:p>
          <a:p>
            <a:r>
              <a:rPr lang="en-US" dirty="0" err="1" smtClean="0"/>
              <a:t>Millised</a:t>
            </a:r>
            <a:r>
              <a:rPr lang="en-US" dirty="0" smtClean="0"/>
              <a:t> on </a:t>
            </a:r>
            <a:r>
              <a:rPr lang="en-US" dirty="0" err="1" smtClean="0"/>
              <a:t>kogukonna</a:t>
            </a:r>
            <a:r>
              <a:rPr lang="en-US" dirty="0" smtClean="0"/>
              <a:t> </a:t>
            </a:r>
            <a:r>
              <a:rPr lang="en-US" dirty="0" err="1" smtClean="0"/>
              <a:t>võimalused</a:t>
            </a:r>
            <a:r>
              <a:rPr lang="en-US" dirty="0" smtClean="0"/>
              <a:t> </a:t>
            </a:r>
            <a:r>
              <a:rPr lang="en-US" dirty="0" err="1" smtClean="0"/>
              <a:t>toetada</a:t>
            </a:r>
            <a:r>
              <a:rPr lang="en-US" dirty="0" smtClean="0"/>
              <a:t> </a:t>
            </a:r>
            <a:r>
              <a:rPr lang="en-US" dirty="0" err="1" smtClean="0"/>
              <a:t>õppijat</a:t>
            </a:r>
            <a:endParaRPr lang="en-US" dirty="0" smtClean="0"/>
          </a:p>
          <a:p>
            <a:r>
              <a:rPr lang="en-US" dirty="0" err="1"/>
              <a:t>Kelle</a:t>
            </a:r>
            <a:r>
              <a:rPr lang="en-US" dirty="0"/>
              <a:t> </a:t>
            </a:r>
            <a:r>
              <a:rPr lang="en-US" dirty="0" err="1"/>
              <a:t>ülesanne</a:t>
            </a:r>
            <a:r>
              <a:rPr lang="en-US" dirty="0"/>
              <a:t> </a:t>
            </a:r>
            <a:r>
              <a:rPr lang="en-US" dirty="0" smtClean="0"/>
              <a:t>see </a:t>
            </a:r>
            <a:r>
              <a:rPr lang="en-US" dirty="0" err="1" smtClean="0"/>
              <a:t>tegelikult</a:t>
            </a:r>
            <a:r>
              <a:rPr lang="en-US" dirty="0" smtClean="0"/>
              <a:t> on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03" y="2887282"/>
            <a:ext cx="5162522" cy="290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Tegevused</a:t>
            </a:r>
            <a:r>
              <a:rPr lang="en-US" dirty="0" smtClean="0"/>
              <a:t> 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3"/>
          </p:nvPr>
        </p:nvSpPr>
        <p:spPr>
          <a:xfrm>
            <a:off x="913774" y="1944710"/>
            <a:ext cx="10363826" cy="4572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Pilootpiirkonnad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Pärnumaa</a:t>
            </a:r>
            <a:r>
              <a:rPr lang="en-US" dirty="0" smtClean="0"/>
              <a:t>- </a:t>
            </a:r>
            <a:r>
              <a:rPr lang="en-US" dirty="0" err="1" smtClean="0"/>
              <a:t>Häädemeeste</a:t>
            </a:r>
            <a:r>
              <a:rPr lang="en-US" dirty="0" smtClean="0"/>
              <a:t>, </a:t>
            </a:r>
            <a:r>
              <a:rPr lang="en-US" dirty="0" err="1" smtClean="0"/>
              <a:t>Tahkuranna</a:t>
            </a:r>
            <a:r>
              <a:rPr lang="en-US" dirty="0" smtClean="0"/>
              <a:t>, </a:t>
            </a:r>
            <a:r>
              <a:rPr lang="en-US" dirty="0" err="1" smtClean="0"/>
              <a:t>Surju</a:t>
            </a:r>
            <a:r>
              <a:rPr lang="en-US" dirty="0" smtClean="0"/>
              <a:t>, </a:t>
            </a:r>
            <a:r>
              <a:rPr lang="en-US" dirty="0" err="1" smtClean="0"/>
              <a:t>Saarde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Viljandimaa</a:t>
            </a:r>
            <a:r>
              <a:rPr lang="en-US" dirty="0" smtClean="0"/>
              <a:t>- </a:t>
            </a:r>
            <a:r>
              <a:rPr lang="en-US" dirty="0" err="1" smtClean="0"/>
              <a:t>Mõisaküla</a:t>
            </a:r>
            <a:r>
              <a:rPr lang="en-US" dirty="0" smtClean="0"/>
              <a:t> </a:t>
            </a:r>
            <a:r>
              <a:rPr lang="en-US" dirty="0" err="1" smtClean="0"/>
              <a:t>linn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Raplamaa</a:t>
            </a:r>
            <a:r>
              <a:rPr lang="en-US" dirty="0" smtClean="0"/>
              <a:t>- </a:t>
            </a:r>
            <a:r>
              <a:rPr lang="en-US" dirty="0" err="1" smtClean="0"/>
              <a:t>Märjamaa</a:t>
            </a:r>
            <a:r>
              <a:rPr lang="en-US" dirty="0" smtClean="0"/>
              <a:t> </a:t>
            </a:r>
            <a:r>
              <a:rPr lang="en-US" dirty="0" err="1" smtClean="0"/>
              <a:t>vald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Kellega</a:t>
            </a:r>
            <a:r>
              <a:rPr lang="en-US" dirty="0" smtClean="0"/>
              <a:t> </a:t>
            </a:r>
            <a:r>
              <a:rPr lang="en-US" dirty="0" err="1" smtClean="0"/>
              <a:t>koos</a:t>
            </a:r>
            <a:r>
              <a:rPr lang="en-US" dirty="0" smtClean="0"/>
              <a:t> </a:t>
            </a:r>
            <a:r>
              <a:rPr lang="en-US" dirty="0" err="1" smtClean="0"/>
              <a:t>toimetasime</a:t>
            </a:r>
            <a:endParaRPr lang="en-US" dirty="0" smtClean="0"/>
          </a:p>
          <a:p>
            <a:pPr marL="0" indent="0">
              <a:buNone/>
            </a:pPr>
            <a:r>
              <a:rPr lang="en-US" sz="1400" dirty="0" smtClean="0"/>
              <a:t>- MTÜ </a:t>
            </a:r>
            <a:r>
              <a:rPr lang="en-US" sz="1400" dirty="0" err="1" smtClean="0"/>
              <a:t>Ideepada</a:t>
            </a:r>
            <a:r>
              <a:rPr lang="en-US" sz="1400" dirty="0" smtClean="0"/>
              <a:t>, MTÜ </a:t>
            </a:r>
            <a:r>
              <a:rPr lang="en-US" sz="1400" dirty="0" err="1" smtClean="0"/>
              <a:t>Pärnumaa</a:t>
            </a:r>
            <a:r>
              <a:rPr lang="en-US" sz="1400" dirty="0" smtClean="0"/>
              <a:t> Kodukant, </a:t>
            </a:r>
            <a:r>
              <a:rPr lang="en-US" sz="1400" dirty="0" err="1" smtClean="0"/>
              <a:t>Pärnu</a:t>
            </a:r>
            <a:r>
              <a:rPr lang="en-US" sz="1400" dirty="0" smtClean="0"/>
              <a:t>, </a:t>
            </a:r>
            <a:r>
              <a:rPr lang="en-US" sz="1400" dirty="0" err="1" smtClean="0"/>
              <a:t>Viljandi</a:t>
            </a:r>
            <a:r>
              <a:rPr lang="en-US" sz="1400" dirty="0" smtClean="0"/>
              <a:t> ja </a:t>
            </a:r>
            <a:r>
              <a:rPr lang="en-US" sz="1400" dirty="0" err="1" smtClean="0"/>
              <a:t>Rapla</a:t>
            </a:r>
            <a:r>
              <a:rPr lang="en-US" sz="1400" dirty="0" smtClean="0"/>
              <a:t> </a:t>
            </a:r>
            <a:r>
              <a:rPr lang="en-US" sz="1400" dirty="0" err="1" smtClean="0"/>
              <a:t>täiskasvanute</a:t>
            </a:r>
            <a:r>
              <a:rPr lang="en-US" sz="1400" dirty="0" smtClean="0"/>
              <a:t> </a:t>
            </a:r>
            <a:r>
              <a:rPr lang="en-US" sz="1400" dirty="0" err="1" smtClean="0"/>
              <a:t>gümnaasiumid</a:t>
            </a:r>
            <a:r>
              <a:rPr lang="en-US" sz="1400" dirty="0" smtClean="0"/>
              <a:t>, </a:t>
            </a:r>
            <a:r>
              <a:rPr lang="en-US" sz="1400" dirty="0" err="1" smtClean="0"/>
              <a:t>Viljandimaa</a:t>
            </a:r>
            <a:r>
              <a:rPr lang="en-US" sz="1400" dirty="0" smtClean="0"/>
              <a:t> Arenduskeskus, </a:t>
            </a:r>
            <a:r>
              <a:rPr lang="en-US" sz="1400" dirty="0" err="1" smtClean="0"/>
              <a:t>Märjamaa</a:t>
            </a:r>
            <a:r>
              <a:rPr lang="en-US" sz="1400" dirty="0" smtClean="0"/>
              <a:t> Külavanemate </a:t>
            </a:r>
            <a:r>
              <a:rPr lang="en-US" sz="1400" dirty="0" err="1" smtClean="0"/>
              <a:t>koda</a:t>
            </a:r>
            <a:r>
              <a:rPr lang="en-US" sz="1400" dirty="0" smtClean="0"/>
              <a:t>, </a:t>
            </a:r>
            <a:r>
              <a:rPr lang="en-US" sz="1400" dirty="0" err="1" smtClean="0"/>
              <a:t>kohalikud</a:t>
            </a:r>
            <a:r>
              <a:rPr lang="en-US" sz="1400" dirty="0" smtClean="0"/>
              <a:t> </a:t>
            </a:r>
            <a:r>
              <a:rPr lang="en-US" sz="1400" dirty="0" err="1" smtClean="0"/>
              <a:t>omavalitused</a:t>
            </a:r>
            <a:r>
              <a:rPr lang="en-US" sz="1400" dirty="0" smtClean="0"/>
              <a:t>, </a:t>
            </a:r>
            <a:r>
              <a:rPr lang="en-US" sz="1400" dirty="0" err="1" smtClean="0"/>
              <a:t>kogukondade</a:t>
            </a:r>
            <a:r>
              <a:rPr lang="en-US" sz="1400" dirty="0" smtClean="0"/>
              <a:t> </a:t>
            </a:r>
            <a:r>
              <a:rPr lang="en-US" sz="1400" dirty="0" err="1" smtClean="0"/>
              <a:t>eestvedajad</a:t>
            </a:r>
            <a:r>
              <a:rPr lang="en-US" sz="1400" dirty="0"/>
              <a:t> </a:t>
            </a:r>
            <a:r>
              <a:rPr lang="en-US" sz="1400" dirty="0" smtClean="0"/>
              <a:t>jt. </a:t>
            </a:r>
            <a:endParaRPr lang="en-US" sz="14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83" y="2884868"/>
            <a:ext cx="4387403" cy="246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2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Valitud</a:t>
            </a:r>
            <a:r>
              <a:rPr lang="en-US" dirty="0" smtClean="0"/>
              <a:t> </a:t>
            </a:r>
            <a:r>
              <a:rPr lang="en-US" dirty="0" err="1" smtClean="0"/>
              <a:t>tegevused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2386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Infopäevad</a:t>
            </a:r>
            <a:endParaRPr lang="en-US" dirty="0" smtClean="0"/>
          </a:p>
          <a:p>
            <a:r>
              <a:rPr lang="en-US" dirty="0" err="1" smtClean="0"/>
              <a:t>Vallalehtedes</a:t>
            </a:r>
            <a:r>
              <a:rPr lang="en-US" dirty="0" smtClean="0"/>
              <a:t> </a:t>
            </a:r>
            <a:r>
              <a:rPr lang="en-US" dirty="0" err="1" smtClean="0"/>
              <a:t>artiklid</a:t>
            </a:r>
            <a:r>
              <a:rPr lang="en-US" dirty="0"/>
              <a:t/>
            </a:r>
            <a:br>
              <a:rPr lang="en-US" dirty="0"/>
            </a:br>
            <a:r>
              <a:rPr lang="en-US" sz="1300" dirty="0">
                <a:hlinkClick r:id="rId2"/>
              </a:rPr>
              <a:t>http://</a:t>
            </a:r>
            <a:r>
              <a:rPr lang="en-US" sz="1300" dirty="0" smtClean="0">
                <a:hlinkClick r:id="rId2"/>
              </a:rPr>
              <a:t>tahkuranna.kovtp.ee/documents/109426/5899797/2015_juuni_oma_leht.pdf/0118a49c-bf49-4380-9a84-39f729bcbff0?version=1.0</a:t>
            </a:r>
            <a:r>
              <a:rPr lang="en-US" sz="1300" dirty="0" smtClean="0"/>
              <a:t> </a:t>
            </a:r>
            <a:endParaRPr lang="en-US" sz="1300" dirty="0" smtClean="0"/>
          </a:p>
          <a:p>
            <a:r>
              <a:rPr lang="en-US" dirty="0" smtClean="0"/>
              <a:t>ÕPILASTÖÖDE </a:t>
            </a:r>
            <a:r>
              <a:rPr lang="en-US" dirty="0" err="1" smtClean="0"/>
              <a:t>Näitus</a:t>
            </a:r>
            <a:r>
              <a:rPr lang="en-US" dirty="0" smtClean="0"/>
              <a:t> </a:t>
            </a:r>
            <a:r>
              <a:rPr lang="en-US" dirty="0" err="1" smtClean="0"/>
              <a:t>lambafestil</a:t>
            </a:r>
            <a:endParaRPr lang="en-US" dirty="0" smtClean="0"/>
          </a:p>
          <a:p>
            <a:r>
              <a:rPr lang="en-US" dirty="0" err="1" smtClean="0"/>
              <a:t>Täiskasvanute</a:t>
            </a:r>
            <a:r>
              <a:rPr lang="en-US" dirty="0" smtClean="0"/>
              <a:t> </a:t>
            </a:r>
            <a:r>
              <a:rPr lang="en-US" dirty="0" err="1" smtClean="0"/>
              <a:t>gümnaasiumi</a:t>
            </a:r>
            <a:r>
              <a:rPr lang="en-US" dirty="0" smtClean="0"/>
              <a:t> </a:t>
            </a:r>
            <a:r>
              <a:rPr lang="en-US" dirty="0" err="1" smtClean="0"/>
              <a:t>külastusED</a:t>
            </a:r>
            <a:endParaRPr lang="en-US" dirty="0" smtClean="0"/>
          </a:p>
          <a:p>
            <a:r>
              <a:rPr lang="en-US" dirty="0" smtClean="0"/>
              <a:t>Seminar </a:t>
            </a:r>
            <a:r>
              <a:rPr lang="en-US" dirty="0" err="1" smtClean="0"/>
              <a:t>tööandjatele</a:t>
            </a:r>
            <a:r>
              <a:rPr lang="en-US" dirty="0" smtClean="0"/>
              <a:t> </a:t>
            </a:r>
            <a:r>
              <a:rPr lang="en-US" dirty="0" smtClean="0"/>
              <a:t>EV </a:t>
            </a:r>
            <a:r>
              <a:rPr lang="en-US" dirty="0" err="1" smtClean="0"/>
              <a:t>Nädalal</a:t>
            </a:r>
            <a:r>
              <a:rPr lang="en-US" dirty="0" smtClean="0"/>
              <a:t> (</a:t>
            </a:r>
            <a:r>
              <a:rPr lang="en-US" dirty="0" err="1" smtClean="0"/>
              <a:t>Pärnu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“ </a:t>
            </a:r>
            <a:r>
              <a:rPr lang="en-US" dirty="0" err="1" smtClean="0"/>
              <a:t>Õppiv</a:t>
            </a:r>
            <a:r>
              <a:rPr lang="en-US" dirty="0" smtClean="0"/>
              <a:t> </a:t>
            </a:r>
            <a:r>
              <a:rPr lang="en-US" dirty="0" err="1" smtClean="0"/>
              <a:t>küla</a:t>
            </a:r>
            <a:r>
              <a:rPr lang="en-US" dirty="0" smtClean="0"/>
              <a:t>” </a:t>
            </a:r>
            <a:r>
              <a:rPr lang="en-US" dirty="0" smtClean="0"/>
              <a:t>(</a:t>
            </a:r>
            <a:r>
              <a:rPr lang="en-US" dirty="0" err="1" smtClean="0"/>
              <a:t>pärnu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Skyp</a:t>
            </a:r>
            <a:r>
              <a:rPr lang="en-US" dirty="0" smtClean="0"/>
              <a:t> </a:t>
            </a:r>
            <a:r>
              <a:rPr lang="en-US" dirty="0" err="1" smtClean="0"/>
              <a:t>tunnid</a:t>
            </a:r>
            <a:r>
              <a:rPr lang="en-US" dirty="0" smtClean="0"/>
              <a:t> (</a:t>
            </a:r>
            <a:r>
              <a:rPr lang="en-US" dirty="0" err="1" smtClean="0"/>
              <a:t>mõisaküla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Koole</a:t>
            </a:r>
            <a:r>
              <a:rPr lang="en-US" dirty="0" smtClean="0"/>
              <a:t> </a:t>
            </a:r>
            <a:r>
              <a:rPr lang="en-US" dirty="0" err="1" smtClean="0"/>
              <a:t>Tutvustavad</a:t>
            </a:r>
            <a:r>
              <a:rPr lang="en-US" dirty="0" smtClean="0"/>
              <a:t> </a:t>
            </a:r>
            <a:r>
              <a:rPr lang="en-US" dirty="0" err="1" smtClean="0"/>
              <a:t>trükised</a:t>
            </a:r>
            <a:endParaRPr lang="en-US" dirty="0" smtClean="0"/>
          </a:p>
          <a:p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048" y="3466831"/>
            <a:ext cx="4632102" cy="260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7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kokkuvõte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265528"/>
          </a:xfrm>
        </p:spPr>
        <p:txBody>
          <a:bodyPr>
            <a:normAutofit/>
          </a:bodyPr>
          <a:lstStyle/>
          <a:p>
            <a:r>
              <a:rPr lang="en-US" sz="1400" dirty="0" err="1"/>
              <a:t>Haridustöötajatel</a:t>
            </a:r>
            <a:r>
              <a:rPr lang="en-US" sz="1400" dirty="0"/>
              <a:t> on </a:t>
            </a:r>
            <a:r>
              <a:rPr lang="en-US" sz="1400" dirty="0" err="1"/>
              <a:t>sisemine</a:t>
            </a:r>
            <a:r>
              <a:rPr lang="en-US" sz="1400" dirty="0"/>
              <a:t> </a:t>
            </a:r>
            <a:r>
              <a:rPr lang="en-US" sz="1400" dirty="0" err="1"/>
              <a:t>eeldus</a:t>
            </a:r>
            <a:r>
              <a:rPr lang="en-US" sz="1400" dirty="0"/>
              <a:t> ja </a:t>
            </a:r>
            <a:r>
              <a:rPr lang="en-US" sz="1400" dirty="0" err="1"/>
              <a:t>võtame</a:t>
            </a:r>
            <a:r>
              <a:rPr lang="en-US" sz="1400" dirty="0"/>
              <a:t> </a:t>
            </a:r>
            <a:r>
              <a:rPr lang="en-US" sz="1400" dirty="0" err="1"/>
              <a:t>asju</a:t>
            </a:r>
            <a:r>
              <a:rPr lang="en-US" sz="1400" dirty="0"/>
              <a:t> </a:t>
            </a:r>
            <a:r>
              <a:rPr lang="en-US" sz="1400" dirty="0" err="1"/>
              <a:t>nii</a:t>
            </a:r>
            <a:r>
              <a:rPr lang="en-US" sz="1400" dirty="0"/>
              <a:t> ,et </a:t>
            </a:r>
            <a:r>
              <a:rPr lang="en-US" sz="1400" dirty="0" err="1" smtClean="0"/>
              <a:t>inimene</a:t>
            </a:r>
            <a:r>
              <a:rPr lang="en-US" sz="1400" dirty="0"/>
              <a:t> </a:t>
            </a:r>
            <a:r>
              <a:rPr lang="en-US" sz="1400" dirty="0" err="1" smtClean="0"/>
              <a:t>soovib</a:t>
            </a:r>
            <a:r>
              <a:rPr lang="en-US" sz="1400" dirty="0" smtClean="0"/>
              <a:t> </a:t>
            </a:r>
            <a:r>
              <a:rPr lang="en-US" sz="1400" dirty="0" smtClean="0"/>
              <a:t> </a:t>
            </a:r>
            <a:r>
              <a:rPr lang="en-US" sz="1400" dirty="0" err="1" smtClean="0"/>
              <a:t>õppida</a:t>
            </a:r>
            <a:r>
              <a:rPr lang="en-US" sz="1400" dirty="0" smtClean="0"/>
              <a:t>, </a:t>
            </a:r>
            <a:r>
              <a:rPr lang="en-US" sz="1400" dirty="0" smtClean="0"/>
              <a:t> </a:t>
            </a:r>
            <a:r>
              <a:rPr lang="en-US" sz="1400" dirty="0" err="1"/>
              <a:t>Kuid</a:t>
            </a:r>
            <a:r>
              <a:rPr lang="en-US" sz="1400" dirty="0"/>
              <a:t> </a:t>
            </a:r>
            <a:r>
              <a:rPr lang="en-US" sz="1400" dirty="0" err="1"/>
              <a:t>kuidas</a:t>
            </a:r>
            <a:r>
              <a:rPr lang="en-US" sz="1400" dirty="0"/>
              <a:t> me </a:t>
            </a:r>
            <a:r>
              <a:rPr lang="en-US" sz="1400" dirty="0" err="1"/>
              <a:t>teame</a:t>
            </a:r>
            <a:r>
              <a:rPr lang="en-US" sz="1400" dirty="0"/>
              <a:t>, et ta </a:t>
            </a:r>
            <a:r>
              <a:rPr lang="en-US" sz="1400" dirty="0" err="1"/>
              <a:t>ikkagi</a:t>
            </a:r>
            <a:r>
              <a:rPr lang="en-US" sz="1400" dirty="0"/>
              <a:t> </a:t>
            </a:r>
            <a:r>
              <a:rPr lang="en-US" sz="1400" dirty="0" err="1"/>
              <a:t>seda</a:t>
            </a:r>
            <a:r>
              <a:rPr lang="en-US" sz="1400" dirty="0"/>
              <a:t> </a:t>
            </a:r>
            <a:r>
              <a:rPr lang="en-US" sz="1400" dirty="0" err="1" smtClean="0"/>
              <a:t>soovib</a:t>
            </a:r>
            <a:r>
              <a:rPr lang="en-US" sz="1400" dirty="0"/>
              <a:t>?</a:t>
            </a:r>
            <a:r>
              <a:rPr lang="en-US" sz="1400" dirty="0" smtClean="0"/>
              <a:t> </a:t>
            </a:r>
            <a:endParaRPr lang="et-EE" sz="1400" dirty="0"/>
          </a:p>
          <a:p>
            <a:r>
              <a:rPr lang="en-US" sz="1400" dirty="0" err="1"/>
              <a:t>Vajalik</a:t>
            </a:r>
            <a:r>
              <a:rPr lang="en-US" sz="1400" dirty="0"/>
              <a:t> on </a:t>
            </a:r>
            <a:r>
              <a:rPr lang="en-US" sz="1400" dirty="0" err="1" smtClean="0"/>
              <a:t>erinevatel</a:t>
            </a:r>
            <a:r>
              <a:rPr lang="en-US" sz="1400" dirty="0" smtClean="0"/>
              <a:t> </a:t>
            </a:r>
            <a:r>
              <a:rPr lang="en-US" sz="1400" dirty="0" err="1" smtClean="0"/>
              <a:t>tasanditele</a:t>
            </a:r>
            <a:r>
              <a:rPr lang="en-US" sz="1400" dirty="0" smtClean="0"/>
              <a:t> </a:t>
            </a:r>
            <a:r>
              <a:rPr lang="en-US" sz="1400" dirty="0" err="1" smtClean="0"/>
              <a:t>tegutsevate</a:t>
            </a:r>
            <a:r>
              <a:rPr lang="en-US" sz="1400" dirty="0" smtClean="0"/>
              <a:t> </a:t>
            </a:r>
            <a:r>
              <a:rPr lang="en-US" sz="1400" dirty="0" err="1" smtClean="0"/>
              <a:t>osapoolte</a:t>
            </a:r>
            <a:r>
              <a:rPr lang="en-US" sz="1400" dirty="0" smtClean="0"/>
              <a:t> </a:t>
            </a:r>
            <a:r>
              <a:rPr lang="en-US" sz="1400" dirty="0" err="1" smtClean="0"/>
              <a:t>süsteemne</a:t>
            </a:r>
            <a:r>
              <a:rPr lang="en-US" sz="1400" dirty="0" smtClean="0"/>
              <a:t> </a:t>
            </a:r>
            <a:r>
              <a:rPr lang="en-US" sz="1400" dirty="0" err="1"/>
              <a:t>koostöö</a:t>
            </a:r>
            <a:r>
              <a:rPr lang="en-US" sz="1400" dirty="0"/>
              <a:t> ja see  </a:t>
            </a:r>
            <a:r>
              <a:rPr lang="en-US" sz="1400" dirty="0" err="1"/>
              <a:t>ei</a:t>
            </a:r>
            <a:r>
              <a:rPr lang="en-US" sz="1400" dirty="0"/>
              <a:t> </a:t>
            </a:r>
            <a:r>
              <a:rPr lang="en-US" sz="1400" dirty="0" err="1"/>
              <a:t>saa</a:t>
            </a:r>
            <a:r>
              <a:rPr lang="en-US" sz="1400" dirty="0"/>
              <a:t> </a:t>
            </a:r>
            <a:r>
              <a:rPr lang="en-US" sz="1400" dirty="0" err="1"/>
              <a:t>toetuda</a:t>
            </a:r>
            <a:r>
              <a:rPr lang="en-US" sz="1400" dirty="0"/>
              <a:t> </a:t>
            </a:r>
            <a:r>
              <a:rPr lang="en-US" sz="1400" dirty="0" err="1"/>
              <a:t>vaid</a:t>
            </a:r>
            <a:r>
              <a:rPr lang="en-US" sz="1400" dirty="0"/>
              <a:t> </a:t>
            </a:r>
            <a:r>
              <a:rPr lang="en-US" sz="1400" dirty="0" err="1"/>
              <a:t>vabatahtlikule</a:t>
            </a:r>
            <a:r>
              <a:rPr lang="en-US" sz="1400" dirty="0"/>
              <a:t> </a:t>
            </a:r>
            <a:r>
              <a:rPr lang="en-US" sz="1400" dirty="0" err="1"/>
              <a:t>panusele</a:t>
            </a:r>
            <a:r>
              <a:rPr lang="en-US" sz="1400" dirty="0"/>
              <a:t>. </a:t>
            </a:r>
          </a:p>
          <a:p>
            <a:r>
              <a:rPr lang="en-US" sz="1400" dirty="0" err="1"/>
              <a:t>Vilistlased</a:t>
            </a:r>
            <a:r>
              <a:rPr lang="en-US" sz="1400" dirty="0"/>
              <a:t>, </a:t>
            </a:r>
            <a:r>
              <a:rPr lang="en-US" sz="1400" dirty="0" err="1"/>
              <a:t>kohalikud</a:t>
            </a:r>
            <a:r>
              <a:rPr lang="en-US" sz="1400" dirty="0"/>
              <a:t> </a:t>
            </a:r>
            <a:r>
              <a:rPr lang="en-US" sz="1400" dirty="0" err="1"/>
              <a:t>lood</a:t>
            </a:r>
            <a:r>
              <a:rPr lang="en-US" sz="1400" dirty="0"/>
              <a:t> </a:t>
            </a:r>
            <a:r>
              <a:rPr lang="en-US" sz="1400" dirty="0" err="1"/>
              <a:t>kohalikus</a:t>
            </a:r>
            <a:r>
              <a:rPr lang="en-US" sz="1400" dirty="0"/>
              <a:t> </a:t>
            </a:r>
            <a:r>
              <a:rPr lang="en-US" sz="1400" dirty="0" err="1"/>
              <a:t>meedias</a:t>
            </a:r>
            <a:r>
              <a:rPr lang="en-US" sz="1400" dirty="0"/>
              <a:t> </a:t>
            </a:r>
            <a:r>
              <a:rPr lang="en-US" sz="1400" dirty="0" err="1"/>
              <a:t>loovad</a:t>
            </a:r>
            <a:r>
              <a:rPr lang="en-US" sz="1400" dirty="0"/>
              <a:t> </a:t>
            </a:r>
            <a:r>
              <a:rPr lang="en-US" sz="1400" dirty="0" err="1"/>
              <a:t>usaldust</a:t>
            </a:r>
            <a:r>
              <a:rPr lang="en-US" sz="1400" dirty="0"/>
              <a:t> ja </a:t>
            </a:r>
            <a:r>
              <a:rPr lang="en-US" sz="1400" dirty="0" err="1"/>
              <a:t>kujundavad</a:t>
            </a:r>
            <a:r>
              <a:rPr lang="en-US" sz="1400" dirty="0"/>
              <a:t> </a:t>
            </a:r>
            <a:r>
              <a:rPr lang="en-US" sz="1400" dirty="0" err="1"/>
              <a:t>mainet</a:t>
            </a:r>
            <a:endParaRPr lang="et-EE" sz="1400" dirty="0"/>
          </a:p>
          <a:p>
            <a:r>
              <a:rPr lang="en-US" sz="1400" dirty="0" err="1"/>
              <a:t>Valgustatud</a:t>
            </a:r>
            <a:r>
              <a:rPr lang="en-US" sz="1400" dirty="0"/>
              <a:t> </a:t>
            </a:r>
            <a:r>
              <a:rPr lang="en-US" sz="1400" dirty="0" err="1"/>
              <a:t>monarhid</a:t>
            </a:r>
            <a:r>
              <a:rPr lang="en-US" sz="1400" dirty="0"/>
              <a:t> </a:t>
            </a:r>
            <a:endParaRPr lang="et-EE" sz="1400" dirty="0"/>
          </a:p>
          <a:p>
            <a:pPr lvl="0"/>
            <a:r>
              <a:rPr lang="en-US" sz="1400" dirty="0" err="1" smtClean="0"/>
              <a:t>Kui</a:t>
            </a:r>
            <a:r>
              <a:rPr lang="en-US" sz="1400" dirty="0" smtClean="0"/>
              <a:t> </a:t>
            </a:r>
            <a:r>
              <a:rPr lang="en-US" sz="1400" dirty="0"/>
              <a:t>on </a:t>
            </a:r>
            <a:r>
              <a:rPr lang="en-US" sz="1400" dirty="0" err="1" smtClean="0"/>
              <a:t>kogukonnas</a:t>
            </a:r>
            <a:r>
              <a:rPr lang="en-US" sz="1400" dirty="0" smtClean="0"/>
              <a:t> </a:t>
            </a:r>
            <a:r>
              <a:rPr lang="en-US" sz="1400" dirty="0" err="1" smtClean="0"/>
              <a:t>olemas</a:t>
            </a:r>
            <a:r>
              <a:rPr lang="en-US" sz="1400" dirty="0" smtClean="0"/>
              <a:t>  </a:t>
            </a:r>
            <a:r>
              <a:rPr lang="en-US" sz="1400" dirty="0" err="1"/>
              <a:t>konkreetne</a:t>
            </a:r>
            <a:r>
              <a:rPr lang="en-US" sz="1400" dirty="0"/>
              <a:t> </a:t>
            </a:r>
            <a:r>
              <a:rPr lang="en-US" sz="1400" dirty="0" err="1"/>
              <a:t>sädeimine</a:t>
            </a:r>
            <a:r>
              <a:rPr lang="en-US" sz="1400" dirty="0"/>
              <a:t>, </a:t>
            </a:r>
            <a:r>
              <a:rPr lang="en-US" sz="1400" dirty="0" err="1" smtClean="0"/>
              <a:t>kes</a:t>
            </a:r>
            <a:r>
              <a:rPr lang="en-US" sz="1400" dirty="0" smtClean="0"/>
              <a:t> </a:t>
            </a:r>
            <a:r>
              <a:rPr lang="en-US" sz="1400" dirty="0" err="1" smtClean="0"/>
              <a:t>loob</a:t>
            </a:r>
            <a:r>
              <a:rPr lang="en-US" sz="1400" dirty="0" smtClean="0"/>
              <a:t> </a:t>
            </a:r>
            <a:r>
              <a:rPr lang="en-US" sz="1400" dirty="0" err="1" smtClean="0"/>
              <a:t>inimetsega</a:t>
            </a:r>
            <a:r>
              <a:rPr lang="en-US" sz="1400" dirty="0" smtClean="0"/>
              <a:t>  </a:t>
            </a:r>
            <a:r>
              <a:rPr lang="en-US" sz="1400" dirty="0" err="1"/>
              <a:t>isikliku</a:t>
            </a:r>
            <a:r>
              <a:rPr lang="en-US" sz="1400" dirty="0"/>
              <a:t> </a:t>
            </a:r>
            <a:r>
              <a:rPr lang="en-US" sz="1400" dirty="0" err="1"/>
              <a:t>kontakti</a:t>
            </a:r>
            <a:r>
              <a:rPr lang="en-US" sz="1400" dirty="0"/>
              <a:t> </a:t>
            </a:r>
            <a:r>
              <a:rPr lang="en-US" sz="1400" dirty="0" err="1"/>
              <a:t>siis</a:t>
            </a:r>
            <a:r>
              <a:rPr lang="en-US" sz="1400" dirty="0"/>
              <a:t> </a:t>
            </a:r>
            <a:r>
              <a:rPr lang="en-US" sz="1400" dirty="0" err="1"/>
              <a:t>jõuab</a:t>
            </a:r>
            <a:r>
              <a:rPr lang="en-US" sz="1400" dirty="0"/>
              <a:t> </a:t>
            </a:r>
            <a:r>
              <a:rPr lang="en-US" sz="1400" dirty="0" err="1" smtClean="0"/>
              <a:t>teema</a:t>
            </a:r>
            <a:r>
              <a:rPr lang="en-US" sz="1400" dirty="0" smtClean="0"/>
              <a:t> </a:t>
            </a:r>
            <a:r>
              <a:rPr lang="en-US" sz="1400" dirty="0" err="1" smtClean="0"/>
              <a:t>sihtrühmani</a:t>
            </a:r>
            <a:r>
              <a:rPr lang="en-US" sz="1400" dirty="0"/>
              <a:t>. </a:t>
            </a:r>
            <a:endParaRPr lang="et-EE" sz="1400" dirty="0"/>
          </a:p>
          <a:p>
            <a:pPr lvl="0"/>
            <a:r>
              <a:rPr lang="en-US" sz="1400" dirty="0" err="1" smtClean="0"/>
              <a:t>Igal</a:t>
            </a:r>
            <a:r>
              <a:rPr lang="en-US" sz="1400" dirty="0" smtClean="0"/>
              <a:t> </a:t>
            </a:r>
            <a:r>
              <a:rPr lang="en-US" sz="1400" dirty="0" err="1"/>
              <a:t>juhul</a:t>
            </a:r>
            <a:r>
              <a:rPr lang="en-US" sz="1400" dirty="0"/>
              <a:t>  </a:t>
            </a:r>
            <a:r>
              <a:rPr lang="en-US" sz="1400" dirty="0" err="1"/>
              <a:t>vajalik</a:t>
            </a:r>
            <a:r>
              <a:rPr lang="en-US" sz="1400" dirty="0"/>
              <a:t> </a:t>
            </a:r>
            <a:r>
              <a:rPr lang="en-US" sz="1400" dirty="0" err="1"/>
              <a:t>toetada</a:t>
            </a:r>
            <a:r>
              <a:rPr lang="en-US" sz="1400" dirty="0"/>
              <a:t> </a:t>
            </a:r>
            <a:r>
              <a:rPr lang="en-US" sz="1400" dirty="0" err="1" smtClean="0"/>
              <a:t>kohapeal</a:t>
            </a:r>
            <a:r>
              <a:rPr lang="en-US" sz="1400" dirty="0" smtClean="0"/>
              <a:t> </a:t>
            </a:r>
            <a:r>
              <a:rPr lang="en-US" sz="1400" dirty="0" err="1" smtClean="0"/>
              <a:t>tehtavaid</a:t>
            </a:r>
            <a:r>
              <a:rPr lang="en-US" sz="1400" dirty="0" smtClean="0"/>
              <a:t> </a:t>
            </a:r>
            <a:r>
              <a:rPr lang="en-US" sz="1400" dirty="0" err="1" smtClean="0"/>
              <a:t>tegevusi</a:t>
            </a:r>
            <a:r>
              <a:rPr lang="en-US" sz="1400" dirty="0" smtClean="0"/>
              <a:t>  </a:t>
            </a:r>
            <a:endParaRPr lang="et-EE" sz="1400" dirty="0"/>
          </a:p>
          <a:p>
            <a:pPr lvl="0"/>
            <a:r>
              <a:rPr lang="en-US" sz="1400" dirty="0" err="1" smtClean="0"/>
              <a:t>Külade</a:t>
            </a:r>
            <a:r>
              <a:rPr lang="en-US" sz="1400" dirty="0" smtClean="0"/>
              <a:t> </a:t>
            </a:r>
            <a:r>
              <a:rPr lang="en-US" sz="1400" dirty="0" err="1" smtClean="0"/>
              <a:t>kooskäimise</a:t>
            </a:r>
            <a:r>
              <a:rPr lang="en-US" sz="1400" dirty="0" smtClean="0"/>
              <a:t> </a:t>
            </a:r>
            <a:r>
              <a:rPr lang="en-US" sz="1400" dirty="0" err="1" smtClean="0"/>
              <a:t>kohad</a:t>
            </a:r>
            <a:r>
              <a:rPr lang="en-US" sz="1400" dirty="0" smtClean="0"/>
              <a:t> </a:t>
            </a:r>
            <a:r>
              <a:rPr lang="en-US" sz="1400" dirty="0" err="1" smtClean="0"/>
              <a:t>avatud</a:t>
            </a:r>
            <a:r>
              <a:rPr lang="en-US" sz="1400" dirty="0" smtClean="0"/>
              <a:t> </a:t>
            </a:r>
            <a:r>
              <a:rPr lang="en-US" sz="1400" dirty="0" err="1" smtClean="0"/>
              <a:t>õppijale</a:t>
            </a:r>
            <a:r>
              <a:rPr lang="en-US" sz="1400" dirty="0" smtClean="0"/>
              <a:t>, et </a:t>
            </a:r>
            <a:r>
              <a:rPr lang="en-US" sz="1400" dirty="0" err="1"/>
              <a:t>teha</a:t>
            </a:r>
            <a:r>
              <a:rPr lang="en-US" sz="1400" dirty="0"/>
              <a:t> </a:t>
            </a:r>
            <a:r>
              <a:rPr lang="en-US" sz="1400" dirty="0" err="1"/>
              <a:t>väljaspool</a:t>
            </a:r>
            <a:r>
              <a:rPr lang="en-US" sz="1400" dirty="0"/>
              <a:t> </a:t>
            </a:r>
            <a:r>
              <a:rPr lang="en-US" sz="1400" dirty="0" err="1"/>
              <a:t>kodu</a:t>
            </a:r>
            <a:r>
              <a:rPr lang="en-US" sz="1400" dirty="0"/>
              <a:t> </a:t>
            </a:r>
            <a:r>
              <a:rPr lang="en-US" sz="1400" dirty="0" err="1"/>
              <a:t>oma</a:t>
            </a:r>
            <a:r>
              <a:rPr lang="en-US" sz="1400" dirty="0"/>
              <a:t> </a:t>
            </a:r>
            <a:r>
              <a:rPr lang="en-US" sz="1400" dirty="0" err="1"/>
              <a:t>kodutöid</a:t>
            </a:r>
            <a:endParaRPr lang="et-EE" sz="1400" dirty="0"/>
          </a:p>
          <a:p>
            <a:pPr lvl="0"/>
            <a:r>
              <a:rPr lang="en-US" sz="1400" dirty="0" smtClean="0"/>
              <a:t>ENDISELT ON </a:t>
            </a:r>
            <a:r>
              <a:rPr lang="en-US" sz="1400" dirty="0" err="1" smtClean="0"/>
              <a:t>Vajalik</a:t>
            </a:r>
            <a:r>
              <a:rPr lang="en-US" sz="1400" dirty="0" smtClean="0"/>
              <a:t> </a:t>
            </a:r>
            <a:r>
              <a:rPr lang="en-US" sz="1400" dirty="0" smtClean="0"/>
              <a:t>on </a:t>
            </a:r>
            <a:r>
              <a:rPr lang="en-US" sz="1400" dirty="0" err="1" smtClean="0"/>
              <a:t>Transpordi</a:t>
            </a:r>
            <a:r>
              <a:rPr lang="en-US" sz="1400" dirty="0" smtClean="0"/>
              <a:t> </a:t>
            </a:r>
            <a:r>
              <a:rPr lang="en-US" sz="1400" dirty="0" err="1" smtClean="0"/>
              <a:t>toetus</a:t>
            </a:r>
            <a:r>
              <a:rPr lang="en-US" sz="1400" dirty="0" smtClean="0"/>
              <a:t> </a:t>
            </a:r>
            <a:r>
              <a:rPr lang="en-US" sz="1400" dirty="0" err="1" smtClean="0"/>
              <a:t>õppijale</a:t>
            </a:r>
            <a:endParaRPr lang="en-US" sz="1400" dirty="0" smtClean="0"/>
          </a:p>
          <a:p>
            <a:pPr lvl="0"/>
            <a:r>
              <a:rPr lang="en-US" sz="1400" dirty="0" err="1" smtClean="0"/>
              <a:t>Kui</a:t>
            </a:r>
            <a:r>
              <a:rPr lang="en-US" sz="1400" dirty="0" smtClean="0"/>
              <a:t> </a:t>
            </a:r>
            <a:r>
              <a:rPr lang="en-US" sz="1400" dirty="0" err="1" smtClean="0"/>
              <a:t>kogukonnas</a:t>
            </a:r>
            <a:r>
              <a:rPr lang="en-US" sz="1400" dirty="0" smtClean="0"/>
              <a:t> on </a:t>
            </a:r>
            <a:r>
              <a:rPr lang="en-US" sz="1400" dirty="0" err="1" smtClean="0"/>
              <a:t>haridus</a:t>
            </a:r>
            <a:r>
              <a:rPr lang="en-US" sz="1400" dirty="0" smtClean="0"/>
              <a:t> </a:t>
            </a:r>
            <a:r>
              <a:rPr lang="en-US" sz="1400" dirty="0" err="1" smtClean="0"/>
              <a:t>väärtus</a:t>
            </a:r>
            <a:r>
              <a:rPr lang="en-US" sz="1400" dirty="0" smtClean="0"/>
              <a:t>, </a:t>
            </a:r>
            <a:r>
              <a:rPr lang="en-US" sz="1400" dirty="0" err="1" smtClean="0"/>
              <a:t>siis</a:t>
            </a:r>
            <a:r>
              <a:rPr lang="en-US" sz="1400" dirty="0" smtClean="0"/>
              <a:t> on </a:t>
            </a:r>
            <a:r>
              <a:rPr lang="en-US" sz="1400" dirty="0" err="1" smtClean="0"/>
              <a:t>võimalik</a:t>
            </a:r>
            <a:r>
              <a:rPr lang="en-US" sz="1400" dirty="0" smtClean="0"/>
              <a:t> </a:t>
            </a:r>
            <a:r>
              <a:rPr lang="en-US" sz="1400" dirty="0" err="1" smtClean="0"/>
              <a:t>muutusi</a:t>
            </a:r>
            <a:r>
              <a:rPr lang="en-US" sz="1400" dirty="0" smtClean="0"/>
              <a:t> </a:t>
            </a:r>
            <a:r>
              <a:rPr lang="en-US" sz="1400" dirty="0" err="1" smtClean="0"/>
              <a:t>luua</a:t>
            </a:r>
            <a:r>
              <a:rPr lang="en-US" sz="1400" dirty="0" smtClean="0"/>
              <a:t>!</a:t>
            </a:r>
          </a:p>
          <a:p>
            <a:pPr marL="0" lvl="0" indent="0">
              <a:buNone/>
            </a:pPr>
            <a:endParaRPr lang="en-US" sz="1400" dirty="0"/>
          </a:p>
          <a:p>
            <a:pPr marL="0" lvl="0" indent="0">
              <a:buNone/>
            </a:pPr>
            <a:endParaRPr lang="en-US" sz="1400" dirty="0" smtClean="0"/>
          </a:p>
          <a:p>
            <a:pPr lvl="0"/>
            <a:endParaRPr lang="et-EE" dirty="0"/>
          </a:p>
          <a:p>
            <a:pPr lvl="0"/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7877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tulemused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Kooliteed</a:t>
            </a:r>
            <a:r>
              <a:rPr lang="en-US" dirty="0" smtClean="0"/>
              <a:t> </a:t>
            </a:r>
            <a:r>
              <a:rPr lang="en-US" dirty="0" err="1" smtClean="0"/>
              <a:t>alustas</a:t>
            </a:r>
            <a:r>
              <a:rPr lang="en-US" dirty="0" smtClean="0"/>
              <a:t> </a:t>
            </a:r>
            <a:r>
              <a:rPr lang="en-US" dirty="0" err="1" smtClean="0"/>
              <a:t>piloodi</a:t>
            </a:r>
            <a:r>
              <a:rPr lang="en-US" dirty="0" smtClean="0"/>
              <a:t> </a:t>
            </a:r>
            <a:r>
              <a:rPr lang="en-US" dirty="0" err="1" smtClean="0"/>
              <a:t>tulemusena</a:t>
            </a:r>
            <a:r>
              <a:rPr lang="en-US" dirty="0" smtClean="0"/>
              <a:t> 1.septembril </a:t>
            </a:r>
            <a:r>
              <a:rPr lang="en-US" dirty="0" smtClean="0"/>
              <a:t>14 </a:t>
            </a:r>
            <a:r>
              <a:rPr lang="en-US" dirty="0" err="1" smtClean="0"/>
              <a:t>inimest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Aitäh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296" y="3210060"/>
            <a:ext cx="3091555" cy="2318666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30" y="3210061"/>
            <a:ext cx="4119570" cy="231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5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isk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TM04033925[[fn=Piisk]]</Template>
  <TotalTime>102</TotalTime>
  <Words>201</Words>
  <Application>Microsoft Office PowerPoint</Application>
  <PresentationFormat>Laiekraan</PresentationFormat>
  <Paragraphs>43</Paragraphs>
  <Slides>6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Tw Cen MT</vt:lpstr>
      <vt:lpstr>Piisk</vt:lpstr>
      <vt:lpstr>KOGUKONNA TOeL TAGASI KOOLI</vt:lpstr>
      <vt:lpstr>küsimused</vt:lpstr>
      <vt:lpstr>Tegevused </vt:lpstr>
      <vt:lpstr>Valitud tegevused</vt:lpstr>
      <vt:lpstr>kokkuvõte</vt:lpstr>
      <vt:lpstr>tulemused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KOGUKONNA TOeL TAGASI KOOLI</dc:title>
  <dc:creator>Krista</dc:creator>
  <cp:lastModifiedBy>Krista</cp:lastModifiedBy>
  <cp:revision>12</cp:revision>
  <dcterms:created xsi:type="dcterms:W3CDTF">2015-10-29T07:11:57Z</dcterms:created>
  <dcterms:modified xsi:type="dcterms:W3CDTF">2015-10-29T09:32:35Z</dcterms:modified>
</cp:coreProperties>
</file>