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0" r:id="rId5"/>
    <p:sldId id="263" r:id="rId6"/>
    <p:sldId id="258" r:id="rId7"/>
    <p:sldId id="262" r:id="rId8"/>
    <p:sldId id="261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894B-D0AA-4D54-9973-3FAE85136F6F}" type="datetimeFigureOut">
              <a:rPr lang="et-EE" smtClean="0"/>
              <a:t>16.06.2014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BCF1-D847-4BAA-A6FD-54F67FECC87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894B-D0AA-4D54-9973-3FAE85136F6F}" type="datetimeFigureOut">
              <a:rPr lang="et-EE" smtClean="0"/>
              <a:t>16.06.2014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BCF1-D847-4BAA-A6FD-54F67FECC87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894B-D0AA-4D54-9973-3FAE85136F6F}" type="datetimeFigureOut">
              <a:rPr lang="et-EE" smtClean="0"/>
              <a:t>16.06.2014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BCF1-D847-4BAA-A6FD-54F67FECC87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noProof="0" dirty="0" smtClean="0"/>
              <a:t>Klõpsake juhtslaidi teksti laadide redigeerimiseks</a:t>
            </a:r>
          </a:p>
          <a:p>
            <a:pPr lvl="1"/>
            <a:r>
              <a:rPr lang="et-EE" noProof="0" dirty="0" smtClean="0"/>
              <a:t>Teine tase</a:t>
            </a:r>
          </a:p>
          <a:p>
            <a:pPr lvl="2"/>
            <a:r>
              <a:rPr lang="et-EE" noProof="0" dirty="0" smtClean="0"/>
              <a:t>Kolmas tase</a:t>
            </a:r>
          </a:p>
          <a:p>
            <a:pPr lvl="3"/>
            <a:r>
              <a:rPr lang="et-EE" noProof="0" dirty="0" smtClean="0"/>
              <a:t>Neljas tase</a:t>
            </a:r>
          </a:p>
          <a:p>
            <a:pPr lvl="4"/>
            <a:r>
              <a:rPr lang="et-EE" noProof="0" dirty="0" smtClean="0"/>
              <a:t>Viies tase</a:t>
            </a:r>
            <a:endParaRPr lang="et-EE" noProof="0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894B-D0AA-4D54-9973-3FAE85136F6F}" type="datetimeFigureOut">
              <a:rPr lang="et-EE" smtClean="0"/>
              <a:t>16.06.2014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BCF1-D847-4BAA-A6FD-54F67FECC87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894B-D0AA-4D54-9973-3FAE85136F6F}" type="datetimeFigureOut">
              <a:rPr lang="et-EE" smtClean="0"/>
              <a:t>16.06.2014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BCF1-D847-4BAA-A6FD-54F67FECC87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894B-D0AA-4D54-9973-3FAE85136F6F}" type="datetimeFigureOut">
              <a:rPr lang="et-EE" smtClean="0"/>
              <a:t>16.06.2014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BCF1-D847-4BAA-A6FD-54F67FECC87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894B-D0AA-4D54-9973-3FAE85136F6F}" type="datetimeFigureOut">
              <a:rPr lang="et-EE" smtClean="0"/>
              <a:t>16.06.2014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BCF1-D847-4BAA-A6FD-54F67FECC87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894B-D0AA-4D54-9973-3FAE85136F6F}" type="datetimeFigureOut">
              <a:rPr lang="et-EE" smtClean="0"/>
              <a:t>16.06.2014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BCF1-D847-4BAA-A6FD-54F67FECC87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894B-D0AA-4D54-9973-3FAE85136F6F}" type="datetimeFigureOut">
              <a:rPr lang="et-EE" smtClean="0"/>
              <a:t>16.06.2014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BCF1-D847-4BAA-A6FD-54F67FECC87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894B-D0AA-4D54-9973-3FAE85136F6F}" type="datetimeFigureOut">
              <a:rPr lang="et-EE" smtClean="0"/>
              <a:t>16.06.2014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BCF1-D847-4BAA-A6FD-54F67FECC87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894B-D0AA-4D54-9973-3FAE85136F6F}" type="datetimeFigureOut">
              <a:rPr lang="et-EE" smtClean="0"/>
              <a:t>16.06.2014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BCF1-D847-4BAA-A6FD-54F67FECC87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8894B-D0AA-4D54-9973-3FAE85136F6F}" type="datetimeFigureOut">
              <a:rPr lang="et-EE" smtClean="0"/>
              <a:t>16.06.2014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BCF1-D847-4BAA-A6FD-54F67FECC87A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264697" cy="342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et-EE" dirty="0" smtClean="0"/>
              <a:t>Õpibussi kevadine ringreis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971600" y="5301208"/>
            <a:ext cx="7056784" cy="1296144"/>
          </a:xfrm>
        </p:spPr>
        <p:txBody>
          <a:bodyPr>
            <a:normAutofit/>
          </a:bodyPr>
          <a:lstStyle/>
          <a:p>
            <a:r>
              <a:rPr lang="et-EE" dirty="0" err="1" smtClean="0"/>
              <a:t>Leonore</a:t>
            </a:r>
            <a:r>
              <a:rPr lang="et-EE" dirty="0" smtClean="0"/>
              <a:t> Riitsalu</a:t>
            </a:r>
            <a:br>
              <a:rPr lang="et-EE" dirty="0" smtClean="0"/>
            </a:br>
            <a:r>
              <a:rPr lang="et-EE" sz="2400" dirty="0" smtClean="0"/>
              <a:t>Õpibussi projektijuht 2014 märts - mai</a:t>
            </a:r>
            <a:endParaRPr 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Suur</a:t>
            </a:r>
            <a:r>
              <a:rPr lang="en-GB" b="1" dirty="0" smtClean="0"/>
              <a:t> </a:t>
            </a:r>
            <a:r>
              <a:rPr lang="en-GB" b="1" dirty="0" err="1" smtClean="0"/>
              <a:t>aitäh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3900" dirty="0" err="1" smtClean="0"/>
              <a:t>maakondlikele</a:t>
            </a:r>
            <a:r>
              <a:rPr lang="en-GB" sz="3900" dirty="0" smtClean="0"/>
              <a:t> </a:t>
            </a:r>
            <a:r>
              <a:rPr lang="en-GB" sz="3900" dirty="0"/>
              <a:t>TÕN </a:t>
            </a:r>
            <a:r>
              <a:rPr lang="en-GB" sz="3900" dirty="0" err="1"/>
              <a:t>koordinaatoritele</a:t>
            </a:r>
            <a:r>
              <a:rPr lang="en-GB" sz="3900" dirty="0"/>
              <a:t>, </a:t>
            </a:r>
            <a:r>
              <a:rPr lang="en-GB" sz="3900" dirty="0" err="1"/>
              <a:t>valla</a:t>
            </a:r>
            <a:r>
              <a:rPr lang="en-GB" sz="3900" dirty="0"/>
              <a:t>- </a:t>
            </a:r>
            <a:r>
              <a:rPr lang="en-GB" sz="3900" dirty="0" err="1"/>
              <a:t>ja</a:t>
            </a:r>
            <a:r>
              <a:rPr lang="en-GB" sz="3900" dirty="0"/>
              <a:t> </a:t>
            </a:r>
            <a:r>
              <a:rPr lang="en-GB" sz="3900" dirty="0" err="1"/>
              <a:t>maavalitsuse</a:t>
            </a:r>
            <a:r>
              <a:rPr lang="en-GB" sz="3900" dirty="0"/>
              <a:t>, </a:t>
            </a:r>
            <a:r>
              <a:rPr lang="en-GB" sz="3900" dirty="0" err="1"/>
              <a:t>kutsehariduskeskuste</a:t>
            </a:r>
            <a:r>
              <a:rPr lang="en-GB" sz="3900" dirty="0"/>
              <a:t>, </a:t>
            </a:r>
            <a:br>
              <a:rPr lang="en-GB" sz="3900" dirty="0"/>
            </a:br>
            <a:r>
              <a:rPr lang="en-GB" sz="3900" dirty="0" err="1" smtClean="0"/>
              <a:t>täiskasvanute</a:t>
            </a:r>
            <a:r>
              <a:rPr lang="en-GB" sz="3900" dirty="0" smtClean="0"/>
              <a:t> </a:t>
            </a:r>
            <a:r>
              <a:rPr lang="en-GB" sz="3900" dirty="0" err="1"/>
              <a:t>gümnaasiumite</a:t>
            </a:r>
            <a:r>
              <a:rPr lang="en-GB" sz="3900" dirty="0"/>
              <a:t>, </a:t>
            </a:r>
            <a:r>
              <a:rPr lang="en-GB" sz="3900" dirty="0" err="1"/>
              <a:t>raamatukogude</a:t>
            </a:r>
            <a:r>
              <a:rPr lang="en-GB" sz="3900" dirty="0"/>
              <a:t>, </a:t>
            </a:r>
            <a:r>
              <a:rPr lang="en-GB" sz="3900" dirty="0" smtClean="0"/>
              <a:t/>
            </a:r>
            <a:br>
              <a:rPr lang="en-GB" sz="3900" dirty="0" smtClean="0"/>
            </a:br>
            <a:r>
              <a:rPr lang="en-GB" sz="3900" dirty="0" err="1" smtClean="0"/>
              <a:t>seltsimajade</a:t>
            </a:r>
            <a:r>
              <a:rPr lang="en-GB" sz="3900" dirty="0" smtClean="0"/>
              <a:t>,</a:t>
            </a:r>
            <a:br>
              <a:rPr lang="en-GB" sz="3900" dirty="0" smtClean="0"/>
            </a:br>
            <a:r>
              <a:rPr lang="en-GB" sz="3900" dirty="0" err="1" smtClean="0"/>
              <a:t>Töötukassa</a:t>
            </a:r>
            <a:r>
              <a:rPr lang="en-GB" sz="3900" dirty="0" smtClean="0"/>
              <a:t> </a:t>
            </a:r>
            <a:r>
              <a:rPr lang="en-GB" sz="3900" dirty="0" err="1"/>
              <a:t>ja</a:t>
            </a:r>
            <a:r>
              <a:rPr lang="en-GB" sz="3900"/>
              <a:t> </a:t>
            </a:r>
            <a:r>
              <a:rPr lang="en-GB" sz="3900" smtClean="0"/>
              <a:t/>
            </a:r>
            <a:br>
              <a:rPr lang="en-GB" sz="3900" smtClean="0"/>
            </a:br>
            <a:r>
              <a:rPr lang="en-GB" sz="3900" smtClean="0"/>
              <a:t>Ettevõtlus-Arenduskeskuste</a:t>
            </a:r>
            <a:r>
              <a:rPr lang="en-GB" sz="3900" dirty="0" smtClean="0"/>
              <a:t> </a:t>
            </a:r>
            <a:r>
              <a:rPr lang="en-GB" sz="3900" dirty="0" err="1"/>
              <a:t>esindajatele</a:t>
            </a:r>
            <a:r>
              <a:rPr lang="en-GB" sz="3900" dirty="0"/>
              <a:t> </a:t>
            </a:r>
            <a:r>
              <a:rPr lang="en-GB" sz="3900" dirty="0" smtClean="0"/>
              <a:t/>
            </a:r>
            <a:br>
              <a:rPr lang="en-GB" sz="3900" dirty="0" smtClean="0"/>
            </a:br>
            <a:r>
              <a:rPr lang="en-GB" sz="3900" b="1" dirty="0" err="1" smtClean="0"/>
              <a:t>aktiivse</a:t>
            </a:r>
            <a:r>
              <a:rPr lang="en-GB" sz="3900" b="1" dirty="0" smtClean="0"/>
              <a:t> </a:t>
            </a:r>
            <a:r>
              <a:rPr lang="en-GB" sz="3900" b="1" dirty="0" err="1"/>
              <a:t>kaasalöömise</a:t>
            </a:r>
            <a:r>
              <a:rPr lang="en-GB" sz="3900" b="1" dirty="0"/>
              <a:t>, </a:t>
            </a:r>
            <a:r>
              <a:rPr lang="en-GB" sz="3900" b="1" dirty="0" err="1"/>
              <a:t>ettekannete</a:t>
            </a:r>
            <a:r>
              <a:rPr lang="en-GB" sz="3900" b="1" dirty="0"/>
              <a:t> </a:t>
            </a:r>
            <a:r>
              <a:rPr lang="en-GB" sz="3900" b="1" dirty="0" err="1"/>
              <a:t>ja</a:t>
            </a:r>
            <a:r>
              <a:rPr lang="en-GB" sz="3900" b="1" dirty="0"/>
              <a:t> </a:t>
            </a:r>
            <a:r>
              <a:rPr lang="en-GB" sz="3900" b="1" dirty="0" err="1"/>
              <a:t>korraldamise</a:t>
            </a:r>
            <a:r>
              <a:rPr lang="en-GB" sz="3900" b="1" dirty="0"/>
              <a:t> </a:t>
            </a:r>
            <a:r>
              <a:rPr lang="en-GB" sz="3900" b="1" dirty="0" err="1"/>
              <a:t>eest</a:t>
            </a:r>
            <a:r>
              <a:rPr lang="en-GB" sz="3900" b="1" dirty="0"/>
              <a:t>!</a:t>
            </a:r>
            <a:endParaRPr lang="et-EE" sz="3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Aitäh</a:t>
            </a:r>
            <a:r>
              <a:rPr lang="en-GB" dirty="0" smtClean="0"/>
              <a:t> </a:t>
            </a:r>
            <a:r>
              <a:rPr lang="en-GB" dirty="0" err="1" smtClean="0"/>
              <a:t>Sulle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dirty="0" err="1" smtClean="0"/>
              <a:t>Sirje</a:t>
            </a:r>
            <a:r>
              <a:rPr lang="en-GB" dirty="0" smtClean="0"/>
              <a:t> </a:t>
            </a:r>
            <a:r>
              <a:rPr lang="en-GB" dirty="0" err="1" smtClean="0"/>
              <a:t>Plaks</a:t>
            </a:r>
            <a:r>
              <a:rPr lang="en-GB" dirty="0" smtClean="0"/>
              <a:t>, </a:t>
            </a:r>
            <a:r>
              <a:rPr lang="en-GB" dirty="0" err="1" smtClean="0"/>
              <a:t>Kristel</a:t>
            </a:r>
            <a:r>
              <a:rPr lang="en-GB" dirty="0" smtClean="0"/>
              <a:t> </a:t>
            </a:r>
            <a:r>
              <a:rPr lang="en-GB" dirty="0" err="1" smtClean="0"/>
              <a:t>Klammer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Kalev</a:t>
            </a:r>
            <a:r>
              <a:rPr lang="en-GB" dirty="0" smtClean="0"/>
              <a:t> </a:t>
            </a:r>
            <a:r>
              <a:rPr lang="en-GB" dirty="0" err="1" smtClean="0"/>
              <a:t>Kukk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Ander </a:t>
            </a:r>
            <a:r>
              <a:rPr lang="en-GB" dirty="0" err="1"/>
              <a:t>Sile</a:t>
            </a:r>
            <a:r>
              <a:rPr lang="en-GB" dirty="0"/>
              <a:t>, </a:t>
            </a:r>
            <a:r>
              <a:rPr lang="en-GB" dirty="0" err="1"/>
              <a:t>Anneki</a:t>
            </a:r>
            <a:r>
              <a:rPr lang="en-GB" dirty="0"/>
              <a:t> </a:t>
            </a:r>
            <a:r>
              <a:rPr lang="en-GB" dirty="0" err="1"/>
              <a:t>Teelahk</a:t>
            </a:r>
            <a:r>
              <a:rPr lang="en-GB" dirty="0"/>
              <a:t>, </a:t>
            </a:r>
            <a:r>
              <a:rPr lang="en-GB" dirty="0" err="1"/>
              <a:t>Anneli</a:t>
            </a:r>
            <a:r>
              <a:rPr lang="en-GB" dirty="0"/>
              <a:t> </a:t>
            </a:r>
            <a:r>
              <a:rPr lang="en-GB" dirty="0" err="1"/>
              <a:t>Vaarpu</a:t>
            </a:r>
            <a:r>
              <a:rPr lang="en-GB" dirty="0"/>
              <a:t>, </a:t>
            </a:r>
            <a:r>
              <a:rPr lang="en-GB" dirty="0" err="1"/>
              <a:t>Annika</a:t>
            </a:r>
            <a:r>
              <a:rPr lang="en-GB" dirty="0"/>
              <a:t> </a:t>
            </a:r>
            <a:r>
              <a:rPr lang="en-GB" dirty="0" err="1"/>
              <a:t>Tagaküla</a:t>
            </a:r>
            <a:r>
              <a:rPr lang="en-GB" dirty="0"/>
              <a:t>, </a:t>
            </a:r>
            <a:r>
              <a:rPr lang="en-GB" dirty="0" err="1"/>
              <a:t>Cynne</a:t>
            </a:r>
            <a:r>
              <a:rPr lang="en-GB" dirty="0"/>
              <a:t> </a:t>
            </a:r>
            <a:r>
              <a:rPr lang="en-GB" dirty="0" err="1"/>
              <a:t>Põldäär</a:t>
            </a:r>
            <a:r>
              <a:rPr lang="en-GB" dirty="0"/>
              <a:t>, Diana </a:t>
            </a:r>
            <a:r>
              <a:rPr lang="en-GB" dirty="0" err="1"/>
              <a:t>Ots</a:t>
            </a:r>
            <a:r>
              <a:rPr lang="en-GB" dirty="0"/>
              <a:t>, </a:t>
            </a:r>
            <a:r>
              <a:rPr lang="en-GB" dirty="0" err="1"/>
              <a:t>Egon</a:t>
            </a:r>
            <a:r>
              <a:rPr lang="en-GB" dirty="0"/>
              <a:t> </a:t>
            </a:r>
            <a:r>
              <a:rPr lang="en-GB" dirty="0" err="1"/>
              <a:t>Erkmann</a:t>
            </a:r>
            <a:r>
              <a:rPr lang="en-GB" dirty="0"/>
              <a:t>, </a:t>
            </a:r>
            <a:r>
              <a:rPr lang="en-GB" dirty="0" err="1"/>
              <a:t>Heli</a:t>
            </a:r>
            <a:r>
              <a:rPr lang="en-GB" dirty="0"/>
              <a:t> </a:t>
            </a:r>
            <a:r>
              <a:rPr lang="en-GB" dirty="0" err="1"/>
              <a:t>Smigelskene</a:t>
            </a:r>
            <a:r>
              <a:rPr lang="en-GB" dirty="0"/>
              <a:t>, </a:t>
            </a:r>
            <a:r>
              <a:rPr lang="en-GB" dirty="0" err="1"/>
              <a:t>Helle</a:t>
            </a:r>
            <a:r>
              <a:rPr lang="en-GB" dirty="0"/>
              <a:t> Jammer, </a:t>
            </a:r>
            <a:r>
              <a:rPr lang="en-GB" dirty="0" err="1"/>
              <a:t>Helle</a:t>
            </a:r>
            <a:r>
              <a:rPr lang="en-GB" dirty="0"/>
              <a:t> </a:t>
            </a:r>
            <a:r>
              <a:rPr lang="en-GB" dirty="0" err="1"/>
              <a:t>Kajaste</a:t>
            </a:r>
            <a:r>
              <a:rPr lang="en-GB" dirty="0"/>
              <a:t>, </a:t>
            </a:r>
            <a:r>
              <a:rPr lang="en-GB" dirty="0" err="1"/>
              <a:t>Hilja</a:t>
            </a:r>
            <a:r>
              <a:rPr lang="en-GB" dirty="0"/>
              <a:t> Tamm, </a:t>
            </a:r>
            <a:r>
              <a:rPr lang="en-GB" dirty="0" err="1"/>
              <a:t>Ilme</a:t>
            </a:r>
            <a:r>
              <a:rPr lang="en-GB" dirty="0"/>
              <a:t> </a:t>
            </a:r>
            <a:r>
              <a:rPr lang="en-GB" dirty="0" err="1"/>
              <a:t>Õunapuu</a:t>
            </a:r>
            <a:r>
              <a:rPr lang="en-GB" dirty="0"/>
              <a:t>, </a:t>
            </a:r>
            <a:r>
              <a:rPr lang="en-GB" dirty="0" err="1"/>
              <a:t>Ingrit</a:t>
            </a:r>
            <a:r>
              <a:rPr lang="en-GB" dirty="0"/>
              <a:t> </a:t>
            </a:r>
            <a:r>
              <a:rPr lang="en-GB" dirty="0" err="1"/>
              <a:t>Kera</a:t>
            </a:r>
            <a:r>
              <a:rPr lang="en-GB" dirty="0"/>
              <a:t>, </a:t>
            </a:r>
            <a:r>
              <a:rPr lang="en-GB" dirty="0" err="1"/>
              <a:t>Kalle</a:t>
            </a:r>
            <a:r>
              <a:rPr lang="en-GB" dirty="0"/>
              <a:t> </a:t>
            </a:r>
            <a:r>
              <a:rPr lang="en-GB" dirty="0" err="1"/>
              <a:t>Kahju</a:t>
            </a:r>
            <a:r>
              <a:rPr lang="en-GB" dirty="0"/>
              <a:t>, </a:t>
            </a:r>
            <a:r>
              <a:rPr lang="en-GB" dirty="0" err="1"/>
              <a:t>Katriin</a:t>
            </a:r>
            <a:r>
              <a:rPr lang="en-GB" dirty="0"/>
              <a:t> </a:t>
            </a:r>
            <a:r>
              <a:rPr lang="en-GB" dirty="0" err="1"/>
              <a:t>Pikhof</a:t>
            </a:r>
            <a:r>
              <a:rPr lang="en-GB" dirty="0"/>
              <a:t>,  Krista </a:t>
            </a:r>
            <a:r>
              <a:rPr lang="en-GB" dirty="0" err="1"/>
              <a:t>Pedak</a:t>
            </a:r>
            <a:r>
              <a:rPr lang="en-GB" dirty="0"/>
              <a:t>, Kristi </a:t>
            </a:r>
            <a:r>
              <a:rPr lang="en-GB" dirty="0" err="1"/>
              <a:t>Moorits</a:t>
            </a:r>
            <a:r>
              <a:rPr lang="en-GB" dirty="0"/>
              <a:t>, Kristine </a:t>
            </a:r>
            <a:r>
              <a:rPr lang="en-GB" dirty="0" err="1"/>
              <a:t>Eerik</a:t>
            </a:r>
            <a:r>
              <a:rPr lang="en-GB" dirty="0"/>
              <a:t>, </a:t>
            </a:r>
            <a:r>
              <a:rPr lang="en-GB" dirty="0" err="1"/>
              <a:t>Liina</a:t>
            </a:r>
            <a:r>
              <a:rPr lang="en-GB" dirty="0"/>
              <a:t> </a:t>
            </a:r>
            <a:r>
              <a:rPr lang="en-GB" dirty="0" err="1"/>
              <a:t>Võsaste</a:t>
            </a:r>
            <a:r>
              <a:rPr lang="en-GB" dirty="0"/>
              <a:t>, Ly </a:t>
            </a:r>
            <a:r>
              <a:rPr lang="en-GB" dirty="0" err="1"/>
              <a:t>Kallas</a:t>
            </a:r>
            <a:r>
              <a:rPr lang="en-GB" dirty="0"/>
              <a:t>, </a:t>
            </a:r>
            <a:r>
              <a:rPr lang="en-GB" dirty="0" err="1"/>
              <a:t>Maire</a:t>
            </a:r>
            <a:r>
              <a:rPr lang="en-GB" dirty="0"/>
              <a:t> </a:t>
            </a:r>
            <a:r>
              <a:rPr lang="en-GB" dirty="0" err="1"/>
              <a:t>Merioja</a:t>
            </a:r>
            <a:r>
              <a:rPr lang="en-GB" dirty="0"/>
              <a:t>, Mare </a:t>
            </a:r>
            <a:r>
              <a:rPr lang="en-GB" dirty="0" err="1"/>
              <a:t>Taar</a:t>
            </a:r>
            <a:r>
              <a:rPr lang="en-GB" dirty="0"/>
              <a:t>, </a:t>
            </a:r>
            <a:r>
              <a:rPr lang="en-GB" dirty="0" err="1"/>
              <a:t>Marika</a:t>
            </a:r>
            <a:r>
              <a:rPr lang="en-GB" dirty="0"/>
              <a:t> </a:t>
            </a:r>
            <a:r>
              <a:rPr lang="en-GB" dirty="0" err="1"/>
              <a:t>Prave</a:t>
            </a:r>
            <a:r>
              <a:rPr lang="en-GB" dirty="0"/>
              <a:t>, </a:t>
            </a:r>
            <a:r>
              <a:rPr lang="en-GB" dirty="0" err="1"/>
              <a:t>Merike</a:t>
            </a:r>
            <a:r>
              <a:rPr lang="en-GB" dirty="0"/>
              <a:t> </a:t>
            </a:r>
            <a:r>
              <a:rPr lang="en-GB" dirty="0" err="1"/>
              <a:t>Juhanson</a:t>
            </a:r>
            <a:r>
              <a:rPr lang="en-GB" dirty="0"/>
              <a:t>, </a:t>
            </a:r>
            <a:r>
              <a:rPr lang="en-GB" dirty="0" err="1"/>
              <a:t>Merike</a:t>
            </a:r>
            <a:r>
              <a:rPr lang="en-GB" dirty="0"/>
              <a:t> </a:t>
            </a:r>
            <a:r>
              <a:rPr lang="en-GB" dirty="0" err="1"/>
              <a:t>Tõldsepp</a:t>
            </a:r>
            <a:r>
              <a:rPr lang="en-GB" dirty="0"/>
              <a:t>, </a:t>
            </a:r>
            <a:r>
              <a:rPr lang="en-GB" dirty="0" err="1"/>
              <a:t>Pille</a:t>
            </a:r>
            <a:r>
              <a:rPr lang="en-GB" dirty="0"/>
              <a:t> </a:t>
            </a:r>
            <a:r>
              <a:rPr lang="en-GB" dirty="0" err="1"/>
              <a:t>Tutt</a:t>
            </a:r>
            <a:r>
              <a:rPr lang="en-GB" dirty="0"/>
              <a:t>, </a:t>
            </a:r>
            <a:r>
              <a:rPr lang="en-GB" dirty="0" err="1"/>
              <a:t>Reet</a:t>
            </a:r>
            <a:r>
              <a:rPr lang="en-GB" dirty="0"/>
              <a:t> </a:t>
            </a:r>
            <a:r>
              <a:rPr lang="en-GB" dirty="0" err="1"/>
              <a:t>Kikkas</a:t>
            </a:r>
            <a:r>
              <a:rPr lang="en-GB" dirty="0"/>
              <a:t>, </a:t>
            </a:r>
            <a:r>
              <a:rPr lang="en-GB" dirty="0" err="1"/>
              <a:t>Silja</a:t>
            </a:r>
            <a:r>
              <a:rPr lang="en-GB" dirty="0"/>
              <a:t> Peters, </a:t>
            </a:r>
            <a:r>
              <a:rPr lang="en-GB" dirty="0" err="1"/>
              <a:t>Tiina</a:t>
            </a:r>
            <a:r>
              <a:rPr lang="en-GB" dirty="0"/>
              <a:t> </a:t>
            </a:r>
            <a:r>
              <a:rPr lang="en-GB" dirty="0" err="1"/>
              <a:t>Kalvik</a:t>
            </a:r>
            <a:r>
              <a:rPr lang="en-GB" dirty="0"/>
              <a:t>, </a:t>
            </a:r>
            <a:r>
              <a:rPr lang="en-GB" dirty="0" err="1"/>
              <a:t>Tiina</a:t>
            </a:r>
            <a:r>
              <a:rPr lang="en-GB" dirty="0"/>
              <a:t> </a:t>
            </a:r>
            <a:r>
              <a:rPr lang="en-GB" dirty="0" err="1"/>
              <a:t>Ojamäe</a:t>
            </a:r>
            <a:r>
              <a:rPr lang="en-GB" dirty="0"/>
              <a:t>, </a:t>
            </a:r>
            <a:r>
              <a:rPr lang="en-GB" dirty="0" err="1"/>
              <a:t>Tiina</a:t>
            </a:r>
            <a:r>
              <a:rPr lang="en-GB" dirty="0"/>
              <a:t> </a:t>
            </a:r>
            <a:r>
              <a:rPr lang="en-GB" dirty="0" err="1"/>
              <a:t>Suban</a:t>
            </a:r>
            <a:r>
              <a:rPr lang="en-GB" dirty="0"/>
              <a:t>, </a:t>
            </a:r>
            <a:r>
              <a:rPr lang="en-GB" dirty="0" err="1"/>
              <a:t>Tiina</a:t>
            </a:r>
            <a:r>
              <a:rPr lang="en-GB" dirty="0"/>
              <a:t> </a:t>
            </a:r>
            <a:r>
              <a:rPr lang="en-GB" dirty="0" err="1"/>
              <a:t>Tuur</a:t>
            </a:r>
            <a:r>
              <a:rPr lang="en-GB" dirty="0"/>
              <a:t>, </a:t>
            </a:r>
            <a:r>
              <a:rPr lang="en-GB" dirty="0" err="1"/>
              <a:t>Tiiu</a:t>
            </a:r>
            <a:r>
              <a:rPr lang="en-GB" dirty="0"/>
              <a:t> </a:t>
            </a:r>
            <a:r>
              <a:rPr lang="en-GB" dirty="0" err="1"/>
              <a:t>Mägi</a:t>
            </a:r>
            <a:r>
              <a:rPr lang="en-GB" dirty="0"/>
              <a:t>, </a:t>
            </a:r>
            <a:r>
              <a:rPr lang="en-GB" dirty="0" err="1"/>
              <a:t>Varje</a:t>
            </a:r>
            <a:r>
              <a:rPr lang="en-GB" dirty="0"/>
              <a:t> </a:t>
            </a:r>
            <a:r>
              <a:rPr lang="en-GB" dirty="0" err="1"/>
              <a:t>Ojala-Toos</a:t>
            </a:r>
            <a:r>
              <a:rPr lang="en-GB" dirty="0"/>
              <a:t>, </a:t>
            </a:r>
            <a:r>
              <a:rPr lang="en-GB" dirty="0" err="1"/>
              <a:t>Varje</a:t>
            </a:r>
            <a:r>
              <a:rPr lang="en-GB" dirty="0"/>
              <a:t> </a:t>
            </a:r>
            <a:r>
              <a:rPr lang="en-GB" dirty="0" err="1"/>
              <a:t>Paaliste</a:t>
            </a:r>
            <a:r>
              <a:rPr lang="en-GB" dirty="0"/>
              <a:t>, </a:t>
            </a:r>
            <a:r>
              <a:rPr lang="en-GB" dirty="0" err="1"/>
              <a:t>Vilvi</a:t>
            </a:r>
            <a:r>
              <a:rPr lang="en-GB" dirty="0"/>
              <a:t> </a:t>
            </a:r>
            <a:r>
              <a:rPr lang="en-GB" dirty="0" err="1" smtClean="0"/>
              <a:t>Maiste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palju</a:t>
            </a:r>
            <a:r>
              <a:rPr lang="en-GB" dirty="0" smtClean="0"/>
              <a:t> </a:t>
            </a:r>
            <a:r>
              <a:rPr lang="en-GB" dirty="0" err="1" smtClean="0"/>
              <a:t>palju</a:t>
            </a:r>
            <a:r>
              <a:rPr lang="en-GB" dirty="0" smtClean="0"/>
              <a:t> </a:t>
            </a:r>
            <a:r>
              <a:rPr lang="en-GB" dirty="0" err="1" smtClean="0"/>
              <a:t>teisi</a:t>
            </a:r>
            <a:r>
              <a:rPr lang="en-GB" dirty="0" smtClean="0"/>
              <a:t> </a:t>
            </a:r>
            <a:r>
              <a:rPr lang="en-GB" dirty="0" err="1" smtClean="0"/>
              <a:t>tublisid</a:t>
            </a:r>
            <a:r>
              <a:rPr lang="en-GB" dirty="0" smtClean="0"/>
              <a:t> </a:t>
            </a:r>
            <a:r>
              <a:rPr lang="en-GB" dirty="0" err="1" smtClean="0"/>
              <a:t>Eesti</a:t>
            </a:r>
            <a:r>
              <a:rPr lang="en-GB" dirty="0" smtClean="0"/>
              <a:t> </a:t>
            </a:r>
            <a:r>
              <a:rPr lang="en-GB" dirty="0" err="1" smtClean="0"/>
              <a:t>inimesi</a:t>
            </a:r>
            <a:r>
              <a:rPr lang="en-GB" dirty="0" smtClean="0"/>
              <a:t>!</a:t>
            </a:r>
            <a:endParaRPr lang="en-GB" dirty="0"/>
          </a:p>
          <a:p>
            <a:pPr>
              <a:buNone/>
            </a:pP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</a:t>
            </a:r>
            <a:r>
              <a:rPr lang="en-GB" dirty="0" err="1" smtClean="0"/>
              <a:t>kuud</a:t>
            </a:r>
            <a:r>
              <a:rPr lang="en-GB" dirty="0" smtClean="0"/>
              <a:t>, 6 </a:t>
            </a:r>
            <a:r>
              <a:rPr lang="en-GB" dirty="0" err="1" smtClean="0"/>
              <a:t>maakonda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43 </a:t>
            </a:r>
            <a:r>
              <a:rPr lang="en-GB" dirty="0" err="1" smtClean="0"/>
              <a:t>peatust</a:t>
            </a:r>
            <a:endParaRPr lang="et-E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95" y="1268760"/>
            <a:ext cx="890511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Mis</a:t>
            </a:r>
            <a:r>
              <a:rPr lang="en-GB" dirty="0" smtClean="0"/>
              <a:t>? </a:t>
            </a:r>
            <a:r>
              <a:rPr lang="en-GB" dirty="0" err="1" smtClean="0"/>
              <a:t>Miks</a:t>
            </a:r>
            <a:r>
              <a:rPr lang="en-GB" dirty="0" smtClean="0"/>
              <a:t>? </a:t>
            </a:r>
            <a:r>
              <a:rPr lang="en-GB" dirty="0" err="1" smtClean="0"/>
              <a:t>Kellele</a:t>
            </a:r>
            <a:r>
              <a:rPr lang="en-GB" dirty="0" smtClean="0"/>
              <a:t>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104457"/>
          </a:xfrm>
        </p:spPr>
        <p:txBody>
          <a:bodyPr>
            <a:normAutofit/>
          </a:bodyPr>
          <a:lstStyle/>
          <a:p>
            <a:r>
              <a:rPr lang="en-GB" dirty="0" err="1" smtClean="0"/>
              <a:t>Õpibuss</a:t>
            </a:r>
            <a:r>
              <a:rPr lang="en-GB" dirty="0" smtClean="0"/>
              <a:t> </a:t>
            </a:r>
            <a:r>
              <a:rPr lang="et-EE" dirty="0" smtClean="0"/>
              <a:t>Põlvamaa</a:t>
            </a:r>
            <a:r>
              <a:rPr lang="en-GB" dirty="0" smtClean="0"/>
              <a:t>l</a:t>
            </a:r>
            <a:r>
              <a:rPr lang="et-EE" dirty="0" smtClean="0"/>
              <a:t>, Saaremaa</a:t>
            </a:r>
            <a:r>
              <a:rPr lang="en-GB" dirty="0" smtClean="0"/>
              <a:t>l</a:t>
            </a:r>
            <a:r>
              <a:rPr lang="et-EE" dirty="0" smtClean="0"/>
              <a:t>, Valgamaa</a:t>
            </a:r>
            <a:r>
              <a:rPr lang="en-GB" dirty="0" smtClean="0"/>
              <a:t>l</a:t>
            </a:r>
            <a:r>
              <a:rPr lang="et-EE" dirty="0" smtClean="0"/>
              <a:t>, Ida-Virumaa</a:t>
            </a:r>
            <a:r>
              <a:rPr lang="en-GB" dirty="0" smtClean="0"/>
              <a:t>l</a:t>
            </a:r>
            <a:r>
              <a:rPr lang="et-EE" dirty="0" smtClean="0"/>
              <a:t>, Jõgevamaa</a:t>
            </a:r>
            <a:r>
              <a:rPr lang="en-GB" dirty="0" smtClean="0"/>
              <a:t>l </a:t>
            </a:r>
            <a:r>
              <a:rPr lang="en-GB" dirty="0" err="1" smtClean="0"/>
              <a:t>ja</a:t>
            </a:r>
            <a:r>
              <a:rPr lang="et-EE" dirty="0" smtClean="0"/>
              <a:t> Läänemaa</a:t>
            </a:r>
            <a:r>
              <a:rPr lang="en-GB" dirty="0" smtClean="0"/>
              <a:t>l</a:t>
            </a:r>
          </a:p>
          <a:p>
            <a:r>
              <a:rPr lang="en-GB" dirty="0" smtClean="0"/>
              <a:t>21 </a:t>
            </a:r>
            <a:r>
              <a:rPr lang="en-GB" dirty="0" err="1" smtClean="0"/>
              <a:t>pikemat</a:t>
            </a:r>
            <a:r>
              <a:rPr lang="en-GB" dirty="0" smtClean="0"/>
              <a:t> </a:t>
            </a:r>
            <a:r>
              <a:rPr lang="en-GB" dirty="0" err="1" smtClean="0"/>
              <a:t>peatust</a:t>
            </a:r>
            <a:r>
              <a:rPr lang="en-GB" dirty="0" smtClean="0"/>
              <a:t> </a:t>
            </a:r>
            <a:r>
              <a:rPr lang="en-GB" dirty="0" err="1" smtClean="0"/>
              <a:t>ehk</a:t>
            </a:r>
            <a:r>
              <a:rPr lang="en-GB" dirty="0" smtClean="0"/>
              <a:t> </a:t>
            </a:r>
            <a:r>
              <a:rPr lang="en-GB" dirty="0" err="1" smtClean="0"/>
              <a:t>teavitusüritust</a:t>
            </a:r>
            <a:endParaRPr lang="en-GB" dirty="0" smtClean="0"/>
          </a:p>
          <a:p>
            <a:r>
              <a:rPr lang="en-GB" dirty="0" err="1" smtClean="0"/>
              <a:t>Õppimisvõimaluste</a:t>
            </a:r>
            <a:r>
              <a:rPr lang="en-GB" dirty="0" smtClean="0"/>
              <a:t> </a:t>
            </a:r>
            <a:r>
              <a:rPr lang="en-GB" dirty="0" err="1" smtClean="0"/>
              <a:t>tutvustamine</a:t>
            </a:r>
            <a:endParaRPr lang="en-GB" dirty="0" smtClean="0"/>
          </a:p>
          <a:p>
            <a:r>
              <a:rPr lang="en-GB" dirty="0" err="1" smtClean="0"/>
              <a:t>Kõigile</a:t>
            </a:r>
            <a:r>
              <a:rPr lang="en-GB" dirty="0" smtClean="0"/>
              <a:t> </a:t>
            </a:r>
            <a:r>
              <a:rPr lang="en-GB" dirty="0" err="1" smtClean="0"/>
              <a:t>täiskasvanutele</a:t>
            </a:r>
            <a:r>
              <a:rPr lang="en-GB" dirty="0" smtClean="0"/>
              <a:t>, </a:t>
            </a:r>
            <a:r>
              <a:rPr lang="en-GB" dirty="0" err="1" smtClean="0"/>
              <a:t>eriti</a:t>
            </a:r>
            <a:r>
              <a:rPr lang="en-GB" dirty="0" smtClean="0"/>
              <a:t> </a:t>
            </a:r>
            <a:r>
              <a:rPr lang="en-GB" dirty="0" err="1" smtClean="0"/>
              <a:t>oodatud</a:t>
            </a:r>
            <a:r>
              <a:rPr lang="en-GB" dirty="0" smtClean="0"/>
              <a:t> </a:t>
            </a:r>
            <a:r>
              <a:rPr lang="en-GB" dirty="0" err="1" smtClean="0"/>
              <a:t>olid</a:t>
            </a:r>
            <a:r>
              <a:rPr lang="en-GB" dirty="0" smtClean="0"/>
              <a:t> </a:t>
            </a:r>
            <a:r>
              <a:rPr lang="en-GB" dirty="0" err="1" smtClean="0"/>
              <a:t>madalama</a:t>
            </a:r>
            <a:r>
              <a:rPr lang="en-GB" dirty="0"/>
              <a:t> </a:t>
            </a:r>
            <a:r>
              <a:rPr lang="en-GB" dirty="0" err="1" smtClean="0"/>
              <a:t>haridustasemega</a:t>
            </a:r>
            <a:r>
              <a:rPr lang="en-GB" dirty="0" smtClean="0"/>
              <a:t> </a:t>
            </a:r>
            <a:r>
              <a:rPr lang="en-GB" dirty="0" err="1" smtClean="0"/>
              <a:t>inimesed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err="1" smtClean="0"/>
              <a:t>aga</a:t>
            </a:r>
            <a:r>
              <a:rPr lang="en-GB" dirty="0" smtClean="0"/>
              <a:t> </a:t>
            </a:r>
            <a:r>
              <a:rPr lang="en-GB" dirty="0" err="1" smtClean="0"/>
              <a:t>infot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ideid</a:t>
            </a:r>
            <a:r>
              <a:rPr lang="en-GB" dirty="0" smtClean="0"/>
              <a:t> </a:t>
            </a:r>
            <a:r>
              <a:rPr lang="en-GB" dirty="0" err="1" smtClean="0"/>
              <a:t>jagus</a:t>
            </a:r>
            <a:r>
              <a:rPr lang="en-GB" dirty="0" smtClean="0"/>
              <a:t> </a:t>
            </a:r>
            <a:r>
              <a:rPr lang="en-GB" dirty="0" err="1" smtClean="0"/>
              <a:t>kõigile</a:t>
            </a:r>
            <a:r>
              <a:rPr lang="en-GB" dirty="0" smtClean="0"/>
              <a:t> </a:t>
            </a:r>
            <a:endParaRPr lang="et-EE" dirty="0"/>
          </a:p>
        </p:txBody>
      </p:sp>
      <p:pic>
        <p:nvPicPr>
          <p:cNvPr id="1027" name="Picture 3" descr="C:\Users\Leonore.Riitsalu\Documents\ANDRAS\pildid\3d3c8e1d-07b7-4acc-a7ab-6d2266d892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92" y="4968552"/>
            <a:ext cx="830357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Õpibuss</a:t>
            </a:r>
            <a:r>
              <a:rPr lang="en-GB" dirty="0" smtClean="0"/>
              <a:t> </a:t>
            </a:r>
            <a:r>
              <a:rPr lang="en-GB" dirty="0" err="1" smtClean="0"/>
              <a:t>tõi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viis</a:t>
            </a:r>
            <a:r>
              <a:rPr lang="en-GB" dirty="0" smtClean="0"/>
              <a:t> </a:t>
            </a:r>
            <a:r>
              <a:rPr lang="en-GB" dirty="0" err="1" smtClean="0"/>
              <a:t>koju</a:t>
            </a:r>
            <a:r>
              <a:rPr lang="en-GB" dirty="0" smtClean="0"/>
              <a:t> </a:t>
            </a:r>
            <a:r>
              <a:rPr lang="en-GB" dirty="0" err="1" smtClean="0"/>
              <a:t>tagasi</a:t>
            </a:r>
            <a:r>
              <a:rPr lang="en-GB" dirty="0" smtClean="0"/>
              <a:t> </a:t>
            </a:r>
            <a:r>
              <a:rPr lang="en-GB" dirty="0" err="1" smtClean="0"/>
              <a:t>kah</a:t>
            </a:r>
            <a:endParaRPr lang="et-E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9188"/>
            <a:ext cx="6915630" cy="517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Pikemad</a:t>
            </a:r>
            <a:r>
              <a:rPr lang="en-GB" dirty="0" smtClean="0"/>
              <a:t> </a:t>
            </a:r>
            <a:r>
              <a:rPr lang="en-GB" dirty="0" err="1" smtClean="0"/>
              <a:t>peatused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2800" dirty="0" smtClean="0"/>
              <a:t>	</a:t>
            </a:r>
            <a:r>
              <a:rPr lang="et-EE" sz="2800" dirty="0" smtClean="0"/>
              <a:t>Räpina </a:t>
            </a:r>
            <a:r>
              <a:rPr lang="et-EE" sz="2800" dirty="0"/>
              <a:t>Aianduskool, </a:t>
            </a:r>
            <a:r>
              <a:rPr lang="et-EE" sz="2800" dirty="0" err="1"/>
              <a:t>Tercare</a:t>
            </a:r>
            <a:r>
              <a:rPr lang="et-EE" sz="2800" dirty="0"/>
              <a:t> Koolituskeskus Põlvas, Aste lasteaed, </a:t>
            </a:r>
            <a:r>
              <a:rPr lang="et-EE" sz="2800" dirty="0" err="1"/>
              <a:t>Kiratsi</a:t>
            </a:r>
            <a:r>
              <a:rPr lang="et-EE" sz="2800" dirty="0"/>
              <a:t> seltsimaja, Kuressaare Täiskasvanute Gümnaasium, Kuressaare Päästeteenistus, Sõmera hooldekodu, Orissaare vallavalitsus, Otepää Palveränduri Kogudus, </a:t>
            </a:r>
            <a:r>
              <a:rPr lang="et-EE" sz="2800" dirty="0" err="1"/>
              <a:t>Lüllemäe</a:t>
            </a:r>
            <a:r>
              <a:rPr lang="et-EE" sz="2800" dirty="0"/>
              <a:t> rahvamaja, Ulvi raamatukogu, Tudulinna raamatukogu, Mäetaguse rahvamaja, Iisaku raamatukogu, Põltsamaa vallavalitsus, Jõgeva Täiskasvanute Keskkool, Kuremaa loss, Siimusti raamatukogu, Palivere noortekeskus, Ridala raamatukogu, Lihula raamatukogu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Õpibussi</a:t>
            </a:r>
            <a:r>
              <a:rPr lang="en-GB" dirty="0" smtClean="0"/>
              <a:t> </a:t>
            </a:r>
            <a:r>
              <a:rPr lang="en-GB" dirty="0" err="1" smtClean="0"/>
              <a:t>ürituse</a:t>
            </a:r>
            <a:r>
              <a:rPr lang="en-GB" dirty="0" smtClean="0"/>
              <a:t> kava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err="1" smtClean="0"/>
              <a:t>Inspiratsioon</a:t>
            </a:r>
            <a:r>
              <a:rPr lang="en-GB" b="1" dirty="0" smtClean="0"/>
              <a:t> </a:t>
            </a:r>
            <a:r>
              <a:rPr lang="en-GB" b="1" dirty="0" err="1" smtClean="0"/>
              <a:t>endas</a:t>
            </a:r>
            <a:r>
              <a:rPr lang="en-GB" b="1" dirty="0" smtClean="0"/>
              <a:t> </a:t>
            </a:r>
            <a:r>
              <a:rPr lang="en-GB" b="1" dirty="0" err="1" smtClean="0"/>
              <a:t>julguse</a:t>
            </a:r>
            <a:r>
              <a:rPr lang="en-GB" b="1" dirty="0" smtClean="0"/>
              <a:t> </a:t>
            </a:r>
            <a:r>
              <a:rPr lang="en-GB" b="1" dirty="0" err="1" smtClean="0"/>
              <a:t>leidmiseks</a:t>
            </a:r>
            <a:r>
              <a:rPr lang="en-GB" b="1" dirty="0" smtClean="0"/>
              <a:t> </a:t>
            </a:r>
            <a:r>
              <a:rPr lang="en-GB" b="1" dirty="0" err="1" smtClean="0"/>
              <a:t>ja</a:t>
            </a:r>
            <a:r>
              <a:rPr lang="en-GB" b="1" dirty="0" smtClean="0"/>
              <a:t> </a:t>
            </a:r>
            <a:r>
              <a:rPr lang="en-GB" b="1" dirty="0" err="1" smtClean="0"/>
              <a:t>õppima</a:t>
            </a:r>
            <a:r>
              <a:rPr lang="en-GB" b="1" dirty="0" smtClean="0"/>
              <a:t> </a:t>
            </a:r>
            <a:r>
              <a:rPr lang="en-GB" b="1" dirty="0" err="1" smtClean="0"/>
              <a:t>minemiseks</a:t>
            </a:r>
            <a:r>
              <a:rPr lang="en-GB" b="1" dirty="0" smtClean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kohalik</a:t>
            </a:r>
            <a:r>
              <a:rPr lang="en-GB" dirty="0" smtClean="0"/>
              <a:t> </a:t>
            </a:r>
            <a:r>
              <a:rPr lang="en-GB" dirty="0" err="1" smtClean="0"/>
              <a:t>aasta</a:t>
            </a:r>
            <a:r>
              <a:rPr lang="en-GB" dirty="0" smtClean="0"/>
              <a:t> </a:t>
            </a:r>
            <a:r>
              <a:rPr lang="en-GB" dirty="0" err="1" smtClean="0"/>
              <a:t>õppija</a:t>
            </a:r>
            <a:endParaRPr lang="en-GB" dirty="0" smtClean="0"/>
          </a:p>
          <a:p>
            <a:r>
              <a:rPr lang="en-GB" b="1" dirty="0" err="1" smtClean="0"/>
              <a:t>Karjäärinõustamine</a:t>
            </a:r>
            <a:r>
              <a:rPr lang="en-GB" dirty="0" smtClean="0"/>
              <a:t> – </a:t>
            </a:r>
            <a:r>
              <a:rPr lang="en-GB" dirty="0" err="1" smtClean="0"/>
              <a:t>Rajaleidja</a:t>
            </a:r>
            <a:r>
              <a:rPr lang="en-GB" dirty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Töötukassa</a:t>
            </a:r>
            <a:r>
              <a:rPr lang="en-GB" dirty="0" smtClean="0"/>
              <a:t> </a:t>
            </a:r>
            <a:r>
              <a:rPr lang="en-GB" dirty="0" err="1" smtClean="0"/>
              <a:t>esindajad</a:t>
            </a:r>
            <a:endParaRPr lang="en-GB" dirty="0" smtClean="0"/>
          </a:p>
          <a:p>
            <a:r>
              <a:rPr lang="en-GB" b="1" dirty="0" err="1" smtClean="0"/>
              <a:t>Õppimisvõimalused</a:t>
            </a:r>
            <a:r>
              <a:rPr lang="en-GB" b="1" dirty="0" smtClean="0"/>
              <a:t> </a:t>
            </a:r>
            <a:r>
              <a:rPr lang="en-GB" b="1" dirty="0" err="1" smtClean="0"/>
              <a:t>piirkonnas</a:t>
            </a:r>
            <a:r>
              <a:rPr lang="en-GB" b="1" dirty="0" smtClean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kutsehariduskeskuse</a:t>
            </a:r>
            <a:r>
              <a:rPr lang="en-GB" dirty="0" smtClean="0"/>
              <a:t>, </a:t>
            </a:r>
            <a:r>
              <a:rPr lang="en-GB" dirty="0" err="1" smtClean="0"/>
              <a:t>täiskasvanute</a:t>
            </a:r>
            <a:r>
              <a:rPr lang="en-GB" dirty="0" smtClean="0"/>
              <a:t> </a:t>
            </a:r>
            <a:r>
              <a:rPr lang="en-GB" dirty="0" err="1" smtClean="0"/>
              <a:t>gümnaasiumi</a:t>
            </a:r>
            <a:r>
              <a:rPr lang="en-GB" dirty="0" smtClean="0"/>
              <a:t>, </a:t>
            </a:r>
            <a:r>
              <a:rPr lang="en-GB" dirty="0" err="1" smtClean="0"/>
              <a:t>ametikooli</a:t>
            </a:r>
            <a:r>
              <a:rPr lang="en-GB" dirty="0" smtClean="0"/>
              <a:t>, </a:t>
            </a:r>
            <a:r>
              <a:rPr lang="en-GB" dirty="0" err="1" smtClean="0"/>
              <a:t>teiste</a:t>
            </a:r>
            <a:r>
              <a:rPr lang="en-GB" dirty="0" smtClean="0"/>
              <a:t> </a:t>
            </a:r>
            <a:r>
              <a:rPr lang="en-GB" dirty="0" err="1" smtClean="0"/>
              <a:t>koolituse</a:t>
            </a:r>
            <a:r>
              <a:rPr lang="en-GB" dirty="0" smtClean="0"/>
              <a:t> </a:t>
            </a:r>
            <a:r>
              <a:rPr lang="en-GB" dirty="0" err="1" smtClean="0"/>
              <a:t>pakkujate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KOV </a:t>
            </a:r>
            <a:r>
              <a:rPr lang="en-GB" dirty="0" err="1" smtClean="0"/>
              <a:t>esindajad</a:t>
            </a:r>
            <a:endParaRPr lang="en-GB" dirty="0" smtClean="0"/>
          </a:p>
          <a:p>
            <a:r>
              <a:rPr lang="en-GB" b="1" dirty="0" err="1" smtClean="0"/>
              <a:t>Palgatöö</a:t>
            </a:r>
            <a:r>
              <a:rPr lang="en-GB" b="1" dirty="0" smtClean="0"/>
              <a:t> pole </a:t>
            </a:r>
            <a:r>
              <a:rPr lang="en-GB" b="1" dirty="0" err="1" smtClean="0"/>
              <a:t>ainus</a:t>
            </a:r>
            <a:r>
              <a:rPr lang="en-GB" b="1" dirty="0" smtClean="0"/>
              <a:t> </a:t>
            </a:r>
            <a:r>
              <a:rPr lang="en-GB" b="1" dirty="0" err="1" smtClean="0"/>
              <a:t>võimalus</a:t>
            </a:r>
            <a:r>
              <a:rPr lang="en-GB" b="1" dirty="0" smtClean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ettevõtlus-arenduskeskuste</a:t>
            </a:r>
            <a:r>
              <a:rPr lang="en-GB" dirty="0" smtClean="0"/>
              <a:t> </a:t>
            </a:r>
            <a:r>
              <a:rPr lang="en-GB" dirty="0" err="1" smtClean="0"/>
              <a:t>esindajad</a:t>
            </a:r>
            <a:endParaRPr lang="en-GB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Infomaterjalid</a:t>
            </a:r>
            <a:r>
              <a:rPr lang="en-GB" dirty="0" smtClean="0"/>
              <a:t> </a:t>
            </a:r>
            <a:r>
              <a:rPr lang="en-GB" dirty="0" err="1" smtClean="0"/>
              <a:t>sai</a:t>
            </a:r>
            <a:r>
              <a:rPr lang="en-GB" dirty="0" smtClean="0"/>
              <a:t> </a:t>
            </a:r>
            <a:r>
              <a:rPr lang="en-GB" dirty="0" err="1" smtClean="0"/>
              <a:t>koju</a:t>
            </a:r>
            <a:r>
              <a:rPr lang="en-GB" dirty="0" smtClean="0"/>
              <a:t> </a:t>
            </a:r>
            <a:r>
              <a:rPr lang="en-GB" dirty="0" err="1" smtClean="0"/>
              <a:t>kaasa</a:t>
            </a:r>
            <a:endParaRPr lang="et-E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8398579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Tagasiside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i="1" dirty="0" err="1" smtClean="0"/>
              <a:t>Kõik</a:t>
            </a:r>
            <a:r>
              <a:rPr lang="fi-FI" i="1" dirty="0" smtClean="0"/>
              <a:t> oli </a:t>
            </a:r>
            <a:r>
              <a:rPr lang="fi-FI" i="1" dirty="0" err="1" smtClean="0"/>
              <a:t>väga</a:t>
            </a:r>
            <a:r>
              <a:rPr lang="fi-FI" i="1" dirty="0" smtClean="0"/>
              <a:t> </a:t>
            </a:r>
            <a:r>
              <a:rPr lang="fi-FI" i="1" dirty="0" err="1" smtClean="0"/>
              <a:t>hästi</a:t>
            </a:r>
            <a:r>
              <a:rPr lang="fi-FI" i="1" dirty="0" smtClean="0"/>
              <a:t>! </a:t>
            </a:r>
            <a:r>
              <a:rPr lang="fi-FI" i="1" dirty="0" err="1" smtClean="0"/>
              <a:t>Selliseid</a:t>
            </a:r>
            <a:r>
              <a:rPr lang="fi-FI" i="1" dirty="0" smtClean="0"/>
              <a:t> </a:t>
            </a:r>
            <a:r>
              <a:rPr lang="fi-FI" i="1" dirty="0" err="1" smtClean="0"/>
              <a:t>üritused</a:t>
            </a:r>
            <a:r>
              <a:rPr lang="fi-FI" i="1" dirty="0" smtClean="0"/>
              <a:t> on </a:t>
            </a:r>
            <a:r>
              <a:rPr lang="fi-FI" i="1" dirty="0" err="1" smtClean="0"/>
              <a:t>kasulikud</a:t>
            </a:r>
            <a:r>
              <a:rPr lang="fi-FI" i="1" dirty="0" smtClean="0"/>
              <a:t> ja </a:t>
            </a:r>
            <a:r>
              <a:rPr lang="fi-FI" i="1" dirty="0" err="1" smtClean="0"/>
              <a:t>vajalikud</a:t>
            </a:r>
            <a:r>
              <a:rPr lang="fi-FI" i="1" dirty="0" smtClean="0"/>
              <a:t>. </a:t>
            </a:r>
            <a:r>
              <a:rPr lang="fi-FI" i="1" dirty="0" err="1" smtClean="0"/>
              <a:t>Kindlasti</a:t>
            </a:r>
            <a:r>
              <a:rPr lang="fi-FI" i="1" dirty="0" smtClean="0"/>
              <a:t> </a:t>
            </a:r>
            <a:r>
              <a:rPr lang="fi-FI" i="1" dirty="0" err="1" smtClean="0"/>
              <a:t>jätkake</a:t>
            </a:r>
            <a:r>
              <a:rPr lang="fi-FI" i="1" dirty="0" smtClean="0"/>
              <a:t> </a:t>
            </a:r>
            <a:r>
              <a:rPr lang="fi-FI" i="1" dirty="0" err="1" smtClean="0"/>
              <a:t>selliste</a:t>
            </a:r>
            <a:r>
              <a:rPr lang="fi-FI" i="1" dirty="0" smtClean="0"/>
              <a:t> </a:t>
            </a:r>
            <a:r>
              <a:rPr lang="fi-FI" i="1" dirty="0" err="1" smtClean="0"/>
              <a:t>üritus</a:t>
            </a:r>
            <a:r>
              <a:rPr lang="fi-FI" dirty="0" err="1" smtClean="0"/>
              <a:t>tega</a:t>
            </a:r>
            <a:r>
              <a:rPr lang="fi-FI" dirty="0" smtClean="0"/>
              <a:t> </a:t>
            </a:r>
            <a:r>
              <a:rPr lang="fi-FI" sz="2600" dirty="0" smtClean="0"/>
              <a:t>(Otepää 09.04)</a:t>
            </a:r>
            <a:endParaRPr lang="en-GB" sz="2600" dirty="0" smtClean="0"/>
          </a:p>
          <a:p>
            <a:r>
              <a:rPr lang="en-GB" i="1" dirty="0" err="1" smtClean="0"/>
              <a:t>Tänud</a:t>
            </a:r>
            <a:r>
              <a:rPr lang="en-GB" i="1" dirty="0" smtClean="0"/>
              <a:t> </a:t>
            </a:r>
            <a:r>
              <a:rPr lang="en-GB" i="1" dirty="0" err="1" smtClean="0"/>
              <a:t>prii</a:t>
            </a:r>
            <a:r>
              <a:rPr lang="en-GB" i="1" dirty="0" smtClean="0"/>
              <a:t> </a:t>
            </a:r>
            <a:r>
              <a:rPr lang="en-GB" i="1" dirty="0" err="1" smtClean="0"/>
              <a:t>sõidu</a:t>
            </a:r>
            <a:r>
              <a:rPr lang="en-GB" i="1" dirty="0" smtClean="0"/>
              <a:t> </a:t>
            </a:r>
            <a:r>
              <a:rPr lang="en-GB" i="1" dirty="0" err="1" smtClean="0"/>
              <a:t>eest</a:t>
            </a:r>
            <a:r>
              <a:rPr lang="en-GB" i="1" dirty="0" smtClean="0"/>
              <a:t>! </a:t>
            </a:r>
            <a:r>
              <a:rPr lang="en-GB" sz="2600" dirty="0" smtClean="0"/>
              <a:t>(</a:t>
            </a:r>
            <a:r>
              <a:rPr lang="en-GB" sz="2600" dirty="0" err="1" smtClean="0"/>
              <a:t>Põlva</a:t>
            </a:r>
            <a:r>
              <a:rPr lang="en-GB" sz="2600" dirty="0" smtClean="0"/>
              <a:t> 27.03)</a:t>
            </a:r>
          </a:p>
          <a:p>
            <a:r>
              <a:rPr lang="en-GB" i="1" dirty="0" err="1" smtClean="0"/>
              <a:t>Õppida</a:t>
            </a:r>
            <a:r>
              <a:rPr lang="en-GB" i="1" dirty="0" smtClean="0"/>
              <a:t> </a:t>
            </a:r>
            <a:r>
              <a:rPr lang="en-GB" i="1" dirty="0" err="1" smtClean="0"/>
              <a:t>võiks</a:t>
            </a:r>
            <a:r>
              <a:rPr lang="en-GB" i="1" dirty="0" smtClean="0"/>
              <a:t>, </a:t>
            </a:r>
            <a:r>
              <a:rPr lang="en-GB" i="1" dirty="0" err="1" smtClean="0"/>
              <a:t>kui</a:t>
            </a:r>
            <a:r>
              <a:rPr lang="en-GB" i="1" dirty="0" smtClean="0"/>
              <a:t> </a:t>
            </a:r>
            <a:r>
              <a:rPr lang="en-GB" i="1" dirty="0" err="1" smtClean="0"/>
              <a:t>oleks</a:t>
            </a:r>
            <a:r>
              <a:rPr lang="en-GB" i="1" dirty="0" smtClean="0"/>
              <a:t> </a:t>
            </a:r>
            <a:r>
              <a:rPr lang="en-GB" i="1" dirty="0" err="1" smtClean="0"/>
              <a:t>kindel</a:t>
            </a:r>
            <a:r>
              <a:rPr lang="en-GB" i="1" dirty="0" smtClean="0"/>
              <a:t>, et </a:t>
            </a:r>
            <a:r>
              <a:rPr lang="en-GB" i="1" dirty="0" err="1" smtClean="0"/>
              <a:t>saab</a:t>
            </a:r>
            <a:r>
              <a:rPr lang="en-GB" i="1" dirty="0" smtClean="0"/>
              <a:t> </a:t>
            </a:r>
            <a:r>
              <a:rPr lang="en-GB" i="1" dirty="0" err="1" smtClean="0"/>
              <a:t>kodukohas</a:t>
            </a:r>
            <a:r>
              <a:rPr lang="en-GB" i="1" dirty="0" smtClean="0"/>
              <a:t> </a:t>
            </a:r>
            <a:r>
              <a:rPr lang="en-GB" i="1" dirty="0" err="1" smtClean="0"/>
              <a:t>kõrgepalgalise</a:t>
            </a:r>
            <a:r>
              <a:rPr lang="en-GB" i="1" dirty="0" smtClean="0"/>
              <a:t> </a:t>
            </a:r>
            <a:r>
              <a:rPr lang="en-GB" i="1" dirty="0" err="1" smtClean="0"/>
              <a:t>töö</a:t>
            </a:r>
            <a:r>
              <a:rPr lang="en-GB" i="1" dirty="0" smtClean="0"/>
              <a:t>. </a:t>
            </a:r>
            <a:r>
              <a:rPr lang="en-GB" sz="2600" dirty="0" smtClean="0"/>
              <a:t>(</a:t>
            </a:r>
            <a:r>
              <a:rPr lang="en-GB" sz="2600" dirty="0" err="1" smtClean="0"/>
              <a:t>Räpina</a:t>
            </a:r>
            <a:r>
              <a:rPr lang="en-GB" sz="2600" dirty="0" smtClean="0"/>
              <a:t> 25.03)</a:t>
            </a:r>
          </a:p>
          <a:p>
            <a:r>
              <a:rPr lang="en-GB" i="1" dirty="0" err="1" smtClean="0"/>
              <a:t>Ei</a:t>
            </a:r>
            <a:r>
              <a:rPr lang="en-GB" i="1" dirty="0" smtClean="0"/>
              <a:t> </a:t>
            </a:r>
            <a:r>
              <a:rPr lang="en-GB" i="1" dirty="0" err="1" smtClean="0"/>
              <a:t>oska</a:t>
            </a:r>
            <a:r>
              <a:rPr lang="en-GB" i="1" dirty="0" smtClean="0"/>
              <a:t> </a:t>
            </a:r>
            <a:r>
              <a:rPr lang="en-GB" i="1" dirty="0" err="1" smtClean="0"/>
              <a:t>valida</a:t>
            </a:r>
            <a:r>
              <a:rPr lang="en-GB" i="1" dirty="0" smtClean="0"/>
              <a:t>, </a:t>
            </a:r>
            <a:r>
              <a:rPr lang="en-GB" i="1" dirty="0" err="1" smtClean="0"/>
              <a:t>mida</a:t>
            </a:r>
            <a:r>
              <a:rPr lang="en-GB" i="1" dirty="0" smtClean="0"/>
              <a:t> </a:t>
            </a:r>
            <a:r>
              <a:rPr lang="en-GB" i="1" dirty="0" err="1" smtClean="0"/>
              <a:t>õppida</a:t>
            </a:r>
            <a:r>
              <a:rPr lang="en-GB" i="1" dirty="0" smtClean="0"/>
              <a:t>, </a:t>
            </a:r>
            <a:r>
              <a:rPr lang="en-GB" i="1" dirty="0" err="1" smtClean="0"/>
              <a:t>võimalusi</a:t>
            </a:r>
            <a:r>
              <a:rPr lang="en-GB" i="1" dirty="0" smtClean="0"/>
              <a:t> on </a:t>
            </a:r>
            <a:r>
              <a:rPr lang="en-GB" i="1" dirty="0" err="1" smtClean="0"/>
              <a:t>nii</a:t>
            </a:r>
            <a:r>
              <a:rPr lang="en-GB" i="1" dirty="0" smtClean="0"/>
              <a:t> </a:t>
            </a:r>
            <a:r>
              <a:rPr lang="en-GB" i="1" dirty="0" err="1" smtClean="0"/>
              <a:t>palju</a:t>
            </a:r>
            <a:r>
              <a:rPr lang="en-GB" i="1" dirty="0" smtClean="0"/>
              <a:t>.</a:t>
            </a:r>
            <a:r>
              <a:rPr lang="en-GB" dirty="0" smtClean="0"/>
              <a:t> </a:t>
            </a:r>
            <a:r>
              <a:rPr lang="en-GB" sz="2600" dirty="0" smtClean="0"/>
              <a:t>(</a:t>
            </a:r>
            <a:r>
              <a:rPr lang="en-GB" sz="2600" dirty="0" err="1" smtClean="0"/>
              <a:t>Kiratsi</a:t>
            </a:r>
            <a:r>
              <a:rPr lang="en-GB" sz="2600" dirty="0" smtClean="0"/>
              <a:t> 31.03)</a:t>
            </a:r>
          </a:p>
          <a:p>
            <a:r>
              <a:rPr lang="en-GB" i="1" dirty="0" smtClean="0"/>
              <a:t>Ah </a:t>
            </a:r>
            <a:r>
              <a:rPr lang="en-GB" i="1" dirty="0" err="1" smtClean="0"/>
              <a:t>mis</a:t>
            </a:r>
            <a:r>
              <a:rPr lang="en-GB" i="1" dirty="0" smtClean="0"/>
              <a:t> </a:t>
            </a:r>
            <a:r>
              <a:rPr lang="en-GB" i="1" dirty="0" err="1" smtClean="0"/>
              <a:t>nüüd</a:t>
            </a:r>
            <a:r>
              <a:rPr lang="en-GB" i="1" dirty="0" smtClean="0"/>
              <a:t> mina, ma juba </a:t>
            </a:r>
            <a:r>
              <a:rPr lang="en-GB" i="1" dirty="0" err="1" smtClean="0"/>
              <a:t>nii</a:t>
            </a:r>
            <a:r>
              <a:rPr lang="en-GB" i="1" dirty="0" smtClean="0"/>
              <a:t> </a:t>
            </a:r>
            <a:r>
              <a:rPr lang="en-GB" i="1" dirty="0" err="1" smtClean="0"/>
              <a:t>vana</a:t>
            </a:r>
            <a:r>
              <a:rPr lang="en-GB" i="1" dirty="0" smtClean="0"/>
              <a:t>. </a:t>
            </a:r>
            <a:r>
              <a:rPr lang="en-GB" sz="2600" dirty="0" smtClean="0"/>
              <a:t>(</a:t>
            </a:r>
            <a:r>
              <a:rPr lang="en-GB" sz="2600" dirty="0" err="1" smtClean="0"/>
              <a:t>Aste</a:t>
            </a:r>
            <a:r>
              <a:rPr lang="en-GB" sz="2600" dirty="0" smtClean="0"/>
              <a:t> 31.03)</a:t>
            </a:r>
            <a:endParaRPr lang="et-EE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Lisaks</a:t>
            </a:r>
            <a:r>
              <a:rPr lang="en-GB" dirty="0" smtClean="0"/>
              <a:t> </a:t>
            </a:r>
            <a:r>
              <a:rPr lang="en-GB" dirty="0" err="1" smtClean="0"/>
              <a:t>osalejaile</a:t>
            </a:r>
            <a:r>
              <a:rPr lang="en-GB" dirty="0" smtClean="0"/>
              <a:t> said </a:t>
            </a:r>
            <a:r>
              <a:rPr lang="en-GB" dirty="0" err="1" smtClean="0"/>
              <a:t>kasulikku</a:t>
            </a:r>
            <a:r>
              <a:rPr lang="en-GB" dirty="0" smtClean="0"/>
              <a:t> </a:t>
            </a:r>
            <a:r>
              <a:rPr lang="en-GB" dirty="0" err="1" smtClean="0"/>
              <a:t>infot</a:t>
            </a:r>
            <a:r>
              <a:rPr lang="en-GB" dirty="0" smtClean="0"/>
              <a:t> ka </a:t>
            </a:r>
            <a:r>
              <a:rPr lang="en-GB" dirty="0" err="1" smtClean="0"/>
              <a:t>esinejad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korraldajad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Ühes</a:t>
            </a:r>
            <a:r>
              <a:rPr lang="en-GB" dirty="0" smtClean="0"/>
              <a:t> </a:t>
            </a:r>
            <a:r>
              <a:rPr lang="en-GB" dirty="0" err="1" smtClean="0"/>
              <a:t>ruumis</a:t>
            </a:r>
            <a:r>
              <a:rPr lang="en-GB" dirty="0" smtClean="0"/>
              <a:t> </a:t>
            </a:r>
            <a:r>
              <a:rPr lang="en-GB" dirty="0" err="1" smtClean="0"/>
              <a:t>koos</a:t>
            </a:r>
            <a:r>
              <a:rPr lang="en-GB" dirty="0" smtClean="0"/>
              <a:t> </a:t>
            </a:r>
            <a:r>
              <a:rPr lang="en-GB" dirty="0" err="1" smtClean="0"/>
              <a:t>koolitajad</a:t>
            </a:r>
            <a:r>
              <a:rPr lang="en-GB" dirty="0" smtClean="0"/>
              <a:t>, </a:t>
            </a:r>
            <a:r>
              <a:rPr lang="en-GB" dirty="0" err="1" smtClean="0"/>
              <a:t>karjäärinõustad</a:t>
            </a:r>
            <a:r>
              <a:rPr lang="en-GB" dirty="0" smtClean="0"/>
              <a:t>, </a:t>
            </a:r>
            <a:r>
              <a:rPr lang="en-GB" dirty="0" err="1" smtClean="0"/>
              <a:t>Töötukassa</a:t>
            </a:r>
            <a:r>
              <a:rPr lang="en-GB" dirty="0" smtClean="0"/>
              <a:t>, </a:t>
            </a:r>
            <a:r>
              <a:rPr lang="en-GB" dirty="0" err="1" smtClean="0"/>
              <a:t>Arenduskeskuse</a:t>
            </a:r>
            <a:r>
              <a:rPr lang="en-GB" dirty="0" smtClean="0"/>
              <a:t>, KOV </a:t>
            </a:r>
            <a:r>
              <a:rPr lang="en-GB" dirty="0" err="1" smtClean="0"/>
              <a:t>jt</a:t>
            </a:r>
            <a:r>
              <a:rPr lang="en-GB" dirty="0" smtClean="0"/>
              <a:t> </a:t>
            </a:r>
            <a:r>
              <a:rPr lang="en-GB" dirty="0" err="1" smtClean="0"/>
              <a:t>esindajad</a:t>
            </a:r>
            <a:endParaRPr lang="en-GB" dirty="0" smtClean="0"/>
          </a:p>
          <a:p>
            <a:pPr lvl="1"/>
            <a:r>
              <a:rPr lang="en-GB" dirty="0" err="1" smtClean="0"/>
              <a:t>Fotograafia</a:t>
            </a:r>
            <a:r>
              <a:rPr lang="en-GB" dirty="0" smtClean="0"/>
              <a:t> </a:t>
            </a:r>
            <a:r>
              <a:rPr lang="en-GB" dirty="0" err="1" smtClean="0"/>
              <a:t>kursus</a:t>
            </a:r>
            <a:r>
              <a:rPr lang="en-GB" dirty="0" smtClean="0"/>
              <a:t> </a:t>
            </a:r>
            <a:r>
              <a:rPr lang="en-GB" dirty="0" err="1" smtClean="0"/>
              <a:t>Kuremaal</a:t>
            </a:r>
            <a:endParaRPr lang="en-GB" dirty="0" smtClean="0"/>
          </a:p>
          <a:p>
            <a:r>
              <a:rPr lang="en-GB" dirty="0" err="1" smtClean="0"/>
              <a:t>Kohtusid</a:t>
            </a:r>
            <a:r>
              <a:rPr lang="en-GB" dirty="0" smtClean="0"/>
              <a:t> </a:t>
            </a:r>
            <a:r>
              <a:rPr lang="en-GB" dirty="0" err="1" smtClean="0"/>
              <a:t>piirkonna</a:t>
            </a:r>
            <a:r>
              <a:rPr lang="en-GB" dirty="0" smtClean="0"/>
              <a:t> </a:t>
            </a:r>
            <a:r>
              <a:rPr lang="en-GB" dirty="0" err="1" smtClean="0"/>
              <a:t>inimesed</a:t>
            </a:r>
            <a:endParaRPr lang="en-GB" dirty="0" smtClean="0"/>
          </a:p>
          <a:p>
            <a:pPr lvl="1"/>
            <a:r>
              <a:rPr lang="en-GB" dirty="0" err="1" smtClean="0"/>
              <a:t>Silditegija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juuksur</a:t>
            </a:r>
            <a:r>
              <a:rPr lang="en-GB" dirty="0" smtClean="0"/>
              <a:t> </a:t>
            </a:r>
            <a:r>
              <a:rPr lang="en-GB" dirty="0" err="1" smtClean="0"/>
              <a:t>Paliveres</a:t>
            </a:r>
            <a:endParaRPr lang="en-GB" dirty="0" smtClean="0"/>
          </a:p>
          <a:p>
            <a:pPr lvl="1"/>
            <a:r>
              <a:rPr lang="en-GB" dirty="0" err="1" smtClean="0"/>
              <a:t>Puutöö</a:t>
            </a:r>
            <a:r>
              <a:rPr lang="en-GB" dirty="0" smtClean="0"/>
              <a:t> </a:t>
            </a:r>
            <a:r>
              <a:rPr lang="en-GB" dirty="0" err="1" smtClean="0"/>
              <a:t>spetsialist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kutsehariduskeskus</a:t>
            </a:r>
            <a:r>
              <a:rPr lang="en-GB" dirty="0" smtClean="0"/>
              <a:t> </a:t>
            </a:r>
            <a:r>
              <a:rPr lang="en-GB" dirty="0" err="1" smtClean="0"/>
              <a:t>Iisakul</a:t>
            </a:r>
            <a:endParaRPr lang="en-GB" dirty="0" smtClean="0"/>
          </a:p>
          <a:p>
            <a:r>
              <a:rPr lang="en-GB" dirty="0" err="1" smtClean="0"/>
              <a:t>Julgus</a:t>
            </a:r>
            <a:r>
              <a:rPr lang="en-GB" dirty="0" smtClean="0"/>
              <a:t> </a:t>
            </a:r>
            <a:r>
              <a:rPr lang="en-GB" dirty="0" err="1" smtClean="0"/>
              <a:t>ettevõtlusega</a:t>
            </a:r>
            <a:r>
              <a:rPr lang="en-GB" dirty="0" smtClean="0"/>
              <a:t> </a:t>
            </a:r>
            <a:r>
              <a:rPr lang="en-GB" dirty="0" err="1" smtClean="0"/>
              <a:t>alustamiseks</a:t>
            </a:r>
            <a:endParaRPr lang="en-GB" dirty="0" smtClean="0"/>
          </a:p>
          <a:p>
            <a:pPr lvl="1"/>
            <a:r>
              <a:rPr lang="en-GB" dirty="0" smtClean="0"/>
              <a:t>MTÜ </a:t>
            </a:r>
            <a:r>
              <a:rPr lang="en-GB" dirty="0" err="1" smtClean="0"/>
              <a:t>Rahatarkus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234</Words>
  <Application>Microsoft Office PowerPoint</Application>
  <PresentationFormat>Ekraaniseanss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11</vt:i4>
      </vt:variant>
    </vt:vector>
  </HeadingPairs>
  <TitlesOfParts>
    <vt:vector size="12" baseType="lpstr">
      <vt:lpstr>Office'i kujundus</vt:lpstr>
      <vt:lpstr>Õpibussi kevadine ringreis</vt:lpstr>
      <vt:lpstr>2 kuud, 6 maakonda ja 43 peatust</vt:lpstr>
      <vt:lpstr>Mis? Miks? Kellele?</vt:lpstr>
      <vt:lpstr>Õpibuss tõi ja viis koju tagasi kah</vt:lpstr>
      <vt:lpstr>Pikemad peatused</vt:lpstr>
      <vt:lpstr>Õpibussi ürituse kava</vt:lpstr>
      <vt:lpstr>Infomaterjalid sai koju kaasa</vt:lpstr>
      <vt:lpstr>Tagasiside</vt:lpstr>
      <vt:lpstr>Lisaks osalejaile said kasulikku infot ka esinejad ja korraldajad</vt:lpstr>
      <vt:lpstr>Suur aitäh</vt:lpstr>
      <vt:lpstr>Aitäh Sulle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Õpibussi kevadine ringreis</dc:title>
  <dc:creator>Leonore.Riitsalu</dc:creator>
  <cp:lastModifiedBy>Leonore.Riitsalu</cp:lastModifiedBy>
  <cp:revision>19</cp:revision>
  <dcterms:created xsi:type="dcterms:W3CDTF">2014-06-16T10:29:12Z</dcterms:created>
  <dcterms:modified xsi:type="dcterms:W3CDTF">2014-06-16T11:37:39Z</dcterms:modified>
</cp:coreProperties>
</file>