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630" y="-2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l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t-EE" smtClean="0"/>
              <a:t>Klõpsake laadi muutmiseks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1BEB-3CDF-4375-BD5E-9A47C96656E4}" type="datetimeFigureOut">
              <a:rPr lang="et-EE" smtClean="0"/>
              <a:t>25.06.2014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131322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itel ja vertikaal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1BEB-3CDF-4375-BD5E-9A47C96656E4}" type="datetimeFigureOut">
              <a:rPr lang="et-EE" smtClean="0"/>
              <a:t>25.06.2014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130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altiitel ja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alti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Vertikaalteksti kohatäid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1BEB-3CDF-4375-BD5E-9A47C96656E4}" type="datetimeFigureOut">
              <a:rPr lang="et-EE" smtClean="0"/>
              <a:t>25.06.2014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717265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itel j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1BEB-3CDF-4375-BD5E-9A47C96656E4}" type="datetimeFigureOut">
              <a:rPr lang="et-EE" smtClean="0"/>
              <a:t>25.06.2014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3494912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Jaotise pä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1BEB-3CDF-4375-BD5E-9A47C96656E4}" type="datetimeFigureOut">
              <a:rPr lang="et-EE" smtClean="0"/>
              <a:t>25.06.2014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733733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1BEB-3CDF-4375-BD5E-9A47C96656E4}" type="datetimeFigureOut">
              <a:rPr lang="et-EE" smtClean="0"/>
              <a:t>25.06.2014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68291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õrdl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4" name="Sisu kohatäid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5" name="Teksti kohatäid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6" name="Sisu kohatäid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7" name="Kuupäeva kohatäid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1BEB-3CDF-4375-BD5E-9A47C96656E4}" type="datetimeFigureOut">
              <a:rPr lang="et-EE" smtClean="0"/>
              <a:t>25.06.2014</a:t>
            </a:fld>
            <a:endParaRPr lang="et-EE"/>
          </a:p>
        </p:txBody>
      </p:sp>
      <p:sp>
        <p:nvSpPr>
          <p:cNvPr id="8" name="Jaluse kohatäid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aidinumbri kohatä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79554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inult pealki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Kuupäeva kohatäid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1BEB-3CDF-4375-BD5E-9A47C96656E4}" type="datetimeFigureOut">
              <a:rPr lang="et-EE" smtClean="0"/>
              <a:t>25.06.2014</a:t>
            </a:fld>
            <a:endParaRPr lang="et-EE"/>
          </a:p>
        </p:txBody>
      </p:sp>
      <p:sp>
        <p:nvSpPr>
          <p:cNvPr id="4" name="Jaluse kohatäid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aidinumbri kohatä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962446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uupäeva kohatäid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1BEB-3CDF-4375-BD5E-9A47C96656E4}" type="datetimeFigureOut">
              <a:rPr lang="et-EE" smtClean="0"/>
              <a:t>25.06.2014</a:t>
            </a:fld>
            <a:endParaRPr lang="et-EE"/>
          </a:p>
        </p:txBody>
      </p:sp>
      <p:sp>
        <p:nvSpPr>
          <p:cNvPr id="3" name="Jaluse kohatäid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aidinumbri kohatä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153745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Pealdisega s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1BEB-3CDF-4375-BD5E-9A47C96656E4}" type="datetimeFigureOut">
              <a:rPr lang="et-EE" smtClean="0"/>
              <a:t>25.06.2014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845060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ldiallkirjaga pi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Pildi kohatäi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ksti kohatäid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t-EE" smtClean="0"/>
              <a:t>Muutke teksti laade</a:t>
            </a:r>
          </a:p>
        </p:txBody>
      </p:sp>
      <p:sp>
        <p:nvSpPr>
          <p:cNvPr id="5" name="Kuupäeva kohatäid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D1BEB-3CDF-4375-BD5E-9A47C96656E4}" type="datetimeFigureOut">
              <a:rPr lang="et-EE" smtClean="0"/>
              <a:t>25.06.2014</a:t>
            </a:fld>
            <a:endParaRPr lang="et-EE"/>
          </a:p>
        </p:txBody>
      </p:sp>
      <p:sp>
        <p:nvSpPr>
          <p:cNvPr id="6" name="Jaluse kohatäid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aidinumbri kohatä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954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ja kohatäid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t-EE" smtClean="0"/>
              <a:t>Muutke tiitli laadi</a:t>
            </a:r>
            <a:endParaRPr lang="et-EE"/>
          </a:p>
        </p:txBody>
      </p:sp>
      <p:sp>
        <p:nvSpPr>
          <p:cNvPr id="3" name="Teksti kohatäid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t-EE" smtClean="0"/>
              <a:t>Muutke teksti laade</a:t>
            </a:r>
          </a:p>
          <a:p>
            <a:pPr lvl="1"/>
            <a:r>
              <a:rPr lang="et-EE" smtClean="0"/>
              <a:t>Teine tase</a:t>
            </a:r>
          </a:p>
          <a:p>
            <a:pPr lvl="2"/>
            <a:r>
              <a:rPr lang="et-EE" smtClean="0"/>
              <a:t>Kolmas tase</a:t>
            </a:r>
          </a:p>
          <a:p>
            <a:pPr lvl="3"/>
            <a:r>
              <a:rPr lang="et-EE" smtClean="0"/>
              <a:t>Neljas tase</a:t>
            </a:r>
          </a:p>
          <a:p>
            <a:pPr lvl="4"/>
            <a:r>
              <a:rPr lang="et-EE" smtClean="0"/>
              <a:t>Viies tase</a:t>
            </a:r>
            <a:endParaRPr lang="et-EE"/>
          </a:p>
        </p:txBody>
      </p:sp>
      <p:sp>
        <p:nvSpPr>
          <p:cNvPr id="4" name="Kuupäeva kohatäid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D1BEB-3CDF-4375-BD5E-9A47C96656E4}" type="datetimeFigureOut">
              <a:rPr lang="et-EE" smtClean="0"/>
              <a:t>25.06.2014</a:t>
            </a:fld>
            <a:endParaRPr lang="et-EE"/>
          </a:p>
        </p:txBody>
      </p:sp>
      <p:sp>
        <p:nvSpPr>
          <p:cNvPr id="5" name="Jaluse kohatäid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aidinumbri kohatä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F59BBD-65D8-49D9-8566-AFB3DDE57D9A}" type="slidenum">
              <a:rPr lang="et-EE" smtClean="0"/>
              <a:t>‹#›</a:t>
            </a:fld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167390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ctrTitle"/>
          </p:nvPr>
        </p:nvSpPr>
        <p:spPr>
          <a:xfrm>
            <a:off x="683568" y="1268760"/>
            <a:ext cx="7772400" cy="1470025"/>
          </a:xfrm>
        </p:spPr>
        <p:txBody>
          <a:bodyPr/>
          <a:lstStyle/>
          <a:p>
            <a:r>
              <a:rPr lang="et-EE" dirty="0" smtClean="0"/>
              <a:t>Toetussüsteemi võimalikud mudelid</a:t>
            </a:r>
            <a:endParaRPr lang="et-EE" dirty="0"/>
          </a:p>
        </p:txBody>
      </p:sp>
      <p:sp>
        <p:nvSpPr>
          <p:cNvPr id="3" name="Alapealkiri 2"/>
          <p:cNvSpPr>
            <a:spLocks noGrp="1"/>
          </p:cNvSpPr>
          <p:nvPr>
            <p:ph type="subTitle" idx="1"/>
          </p:nvPr>
        </p:nvSpPr>
        <p:spPr>
          <a:xfrm>
            <a:off x="1403648" y="3284984"/>
            <a:ext cx="6400800" cy="3456384"/>
          </a:xfrm>
        </p:spPr>
        <p:txBody>
          <a:bodyPr>
            <a:normAutofit/>
          </a:bodyPr>
          <a:lstStyle/>
          <a:p>
            <a:endParaRPr lang="et-EE" dirty="0" smtClean="0"/>
          </a:p>
          <a:p>
            <a:r>
              <a:rPr lang="et-EE" dirty="0" smtClean="0"/>
              <a:t>Kalle </a:t>
            </a:r>
            <a:r>
              <a:rPr lang="et-EE" dirty="0" err="1" smtClean="0"/>
              <a:t>Vister</a:t>
            </a:r>
            <a:endParaRPr lang="et-EE" dirty="0" smtClean="0"/>
          </a:p>
          <a:p>
            <a:r>
              <a:rPr lang="et-EE" dirty="0" smtClean="0"/>
              <a:t>Valga MV haridus- ja kultuuritalituse juhataja</a:t>
            </a:r>
          </a:p>
          <a:p>
            <a:r>
              <a:rPr lang="et-EE" dirty="0" smtClean="0"/>
              <a:t>Tõrva Linnavolikogu esimees</a:t>
            </a:r>
          </a:p>
          <a:p>
            <a:pPr algn="r"/>
            <a:r>
              <a:rPr lang="et-EE" dirty="0" smtClean="0"/>
              <a:t>Tallinn, 26.06.2014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11305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925144"/>
          </a:xfrm>
        </p:spPr>
        <p:txBody>
          <a:bodyPr/>
          <a:lstStyle/>
          <a:p>
            <a:endParaRPr lang="et-EE" dirty="0"/>
          </a:p>
        </p:txBody>
      </p:sp>
      <p:pic>
        <p:nvPicPr>
          <p:cNvPr id="1026" name="Picture 2" descr="C:\Users\kallev\AppData\Local\Temp\Rar$DI01.263\Koostoomudelid_EST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341" y="116632"/>
            <a:ext cx="7413067" cy="621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800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pic>
        <p:nvPicPr>
          <p:cNvPr id="2050" name="Picture 2" descr="C:\Users\kallev\AppData\Local\Temp\Rar$DR71.413\jpg-d_EST\Koostoomudelid_EST_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636474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14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  <p:pic>
        <p:nvPicPr>
          <p:cNvPr id="3074" name="Picture 2" descr="C:\Users\kallev\AppData\Local\Temp\Rar$DR78.373\jpg-d_EST\Koostoomudelid_EST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476672"/>
            <a:ext cx="8636474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5570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 dirty="0"/>
          </a:p>
        </p:txBody>
      </p:sp>
      <p:pic>
        <p:nvPicPr>
          <p:cNvPr id="4098" name="Picture 2" descr="C:\Users\kallev\AppData\Local\Temp\Rar$DR84.976\jpg-d_EST\Koostoomudelid_EST_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23203"/>
            <a:ext cx="7488832" cy="59536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3070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/>
          <p:cNvSpPr>
            <a:spLocks noGrp="1"/>
          </p:cNvSpPr>
          <p:nvPr>
            <p:ph type="title"/>
          </p:nvPr>
        </p:nvSpPr>
        <p:spPr>
          <a:xfrm>
            <a:off x="107504" y="548680"/>
            <a:ext cx="8229600" cy="1080120"/>
          </a:xfrm>
        </p:spPr>
        <p:txBody>
          <a:bodyPr>
            <a:normAutofit fontScale="90000"/>
          </a:bodyPr>
          <a:lstStyle/>
          <a:p>
            <a:r>
              <a:rPr lang="et-EE" dirty="0" smtClean="0"/>
              <a:t>Mida arvestada protsessi rakendamisega</a:t>
            </a:r>
            <a:endParaRPr lang="et-EE" dirty="0"/>
          </a:p>
        </p:txBody>
      </p:sp>
      <p:sp>
        <p:nvSpPr>
          <p:cNvPr id="3" name="Sisu kohatäide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/>
          <a:lstStyle/>
          <a:p>
            <a:r>
              <a:rPr lang="et-EE" dirty="0" smtClean="0"/>
              <a:t>Takistuste paindlikumaks muutmine</a:t>
            </a:r>
          </a:p>
          <a:p>
            <a:r>
              <a:rPr lang="et-EE" dirty="0" smtClean="0"/>
              <a:t>Määrama vastutaja</a:t>
            </a:r>
          </a:p>
          <a:p>
            <a:r>
              <a:rPr lang="et-EE" dirty="0" smtClean="0"/>
              <a:t>Leidma üles kogukonna liider</a:t>
            </a:r>
          </a:p>
          <a:p>
            <a:r>
              <a:rPr lang="et-EE" dirty="0" smtClean="0"/>
              <a:t>Koostöö kontaktinimestega</a:t>
            </a:r>
          </a:p>
          <a:p>
            <a:r>
              <a:rPr lang="et-EE" dirty="0" smtClean="0"/>
              <a:t>Motivatsioon 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51942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arkvarakomplekti Office kujundu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33</Words>
  <Application>Microsoft Office PowerPoint</Application>
  <PresentationFormat>Ekraaniseanss (4:3)</PresentationFormat>
  <Paragraphs>12</Paragraphs>
  <Slides>6</Slides>
  <Notes>0</Notes>
  <HiddenSlides>0</HiddenSlides>
  <MMClips>0</MMClips>
  <ScaleCrop>false</ScaleCrop>
  <HeadingPairs>
    <vt:vector size="4" baseType="variant">
      <vt:variant>
        <vt:lpstr>Kujundus</vt:lpstr>
      </vt:variant>
      <vt:variant>
        <vt:i4>1</vt:i4>
      </vt:variant>
      <vt:variant>
        <vt:lpstr>Slaidipealkirjad</vt:lpstr>
      </vt:variant>
      <vt:variant>
        <vt:i4>6</vt:i4>
      </vt:variant>
    </vt:vector>
  </HeadingPairs>
  <TitlesOfParts>
    <vt:vector size="7" baseType="lpstr">
      <vt:lpstr>Tarkvarakomplekti Office kujundus</vt:lpstr>
      <vt:lpstr>Toetussüsteemi võimalikud mudelid</vt:lpstr>
      <vt:lpstr>PowerPointi esitlus</vt:lpstr>
      <vt:lpstr>PowerPointi esitlus</vt:lpstr>
      <vt:lpstr>PowerPointi esitlus</vt:lpstr>
      <vt:lpstr>PowerPointi esitlus</vt:lpstr>
      <vt:lpstr>Mida arvestada protsessi rakendamisega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Toetussüsteemi võimalikud mudelid</dc:title>
  <dc:creator>Kalle Vister</dc:creator>
  <cp:lastModifiedBy>Kalle Vister</cp:lastModifiedBy>
  <cp:revision>9</cp:revision>
  <dcterms:created xsi:type="dcterms:W3CDTF">2014-06-25T09:06:30Z</dcterms:created>
  <dcterms:modified xsi:type="dcterms:W3CDTF">2014-06-25T10:25:15Z</dcterms:modified>
</cp:coreProperties>
</file>