
<file path=[Content_Types].xml><?xml version="1.0" encoding="utf-8"?>
<Types xmlns="http://schemas.openxmlformats.org/package/2006/content-types">
  <Default Extension="svg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0080625" cy="7559675" type="screen4x3"/>
  <p:notesSz cx="7559675" cy="106918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0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904D754-F641-4D8D-9E51-6D93172B0CC9}" type="slidenum">
              <a:t>‹#›</a:t>
            </a:fld>
            <a:endParaRPr lang="et-E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3888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t-E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815F407D-A62E-4158-B606-9209454439FA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0911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et-EE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A1580B-A081-451B-897D-CFBF02E026E0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6068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5412C1-C093-4AFF-8D14-E407A075E8CB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8686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4F71B0-879F-4AB7-86CD-23E4932855DC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539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3A176-586B-4395-AD3D-52DC05F93BAA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8774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21DF3D-C6BE-4628-813C-683342029893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96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328476-D201-4977-8A11-69124E7CE9E0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261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38" y="1870075"/>
            <a:ext cx="4143375" cy="446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870075"/>
            <a:ext cx="4143375" cy="446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B9FE99-9D56-4895-BB73-325E1F8BFB0D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23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AFC9CB-9FD1-425C-B85B-CB58C7A53631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866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3C7A37-CFCB-49BC-BDA8-65C98DAAB7A7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742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4B47F9-19BD-450F-8435-518F775E8EB5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15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BDAAD0-E9BE-484B-A654-1FEEBC55AAC1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7838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A9F5D7-91C3-46A9-9CB8-8AD52900BF68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863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3780F8-9FA5-4402-8F48-B90CA9982C6A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1685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ED8301-BBCC-434F-9144-0C9044ECA910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253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5038" y="428625"/>
            <a:ext cx="2266950" cy="5910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428625"/>
            <a:ext cx="6651625" cy="5910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42699A-2086-45D9-9EEC-5CE848FA4D16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2249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65D462-316F-4C05-92FD-6E969C461804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2289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92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768475"/>
            <a:ext cx="43592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55C63C-CD33-4C7C-971A-BEE2019F565B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3575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35C25A-BE95-4330-B908-AFDCF79EC2CF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8973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408972-488D-4722-9750-EBC86583BE43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3889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5EDEEF-1939-40F6-9C64-BB65858EFEA2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39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138093-5393-4BE2-BC75-4BDA7D2AC455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6777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11D3AF-0BFF-4CF3-8818-525DB7305A81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370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t-E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3313352-75DD-42F5-B2B6-039E285E4829}" type="slidenum"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t-EE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t-EE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748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480600" y="428400"/>
            <a:ext cx="907164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t-EE"/>
              <a:t>Click to edit the title text format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820440" y="1870199"/>
            <a:ext cx="8439119" cy="446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/>
              <a:t>Click to edit the outline text format</a:t>
            </a:r>
          </a:p>
          <a:p>
            <a:pPr lvl="1"/>
            <a:r>
              <a:rPr lang="et-EE"/>
              <a:t>Second Outline Level</a:t>
            </a:r>
          </a:p>
          <a:p>
            <a:pPr lvl="2"/>
            <a:r>
              <a:rPr lang="et-EE"/>
              <a:t>Third Outline Level</a:t>
            </a:r>
          </a:p>
          <a:p>
            <a:pPr lvl="3"/>
            <a:r>
              <a:rPr lang="et-EE"/>
              <a:t>Fourth Outline Level</a:t>
            </a:r>
          </a:p>
          <a:p>
            <a:pPr lvl="4"/>
            <a:r>
              <a:rPr lang="et-EE"/>
              <a:t>Fifth Outline Level</a:t>
            </a:r>
          </a:p>
          <a:p>
            <a:pPr lvl="5"/>
            <a:r>
              <a:rPr lang="et-EE"/>
              <a:t>Sixth Outline Level</a:t>
            </a:r>
          </a:p>
          <a:p>
            <a:pPr lvl="6"/>
            <a:r>
              <a:rPr lang="et-EE"/>
              <a:t>Seventh Outline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503999" y="688680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3447000" y="6886800"/>
            <a:ext cx="319500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680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28B9C759-177C-41DC-9AA9-AD54711208B6}" type="slidenum"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et-EE" sz="5850" b="0" i="0" u="none" strike="noStrike" kern="1200">
          <a:ln>
            <a:noFill/>
          </a:ln>
          <a:solidFill>
            <a:srgbClr val="FFFFFF"/>
          </a:solidFill>
          <a:latin typeface="Liberation Sans" pitchFamily="34"/>
          <a:ea typeface="Droid Sans Fallback" pitchFamily="2"/>
          <a:cs typeface="Lohit Hindi" pitchFamily="2"/>
        </a:defRPr>
      </a:lvl1pPr>
    </p:titleStyle>
    <p:bodyStyle>
      <a:lvl1pPr lvl="0" rtl="0" hangingPunct="0">
        <a:buNone/>
        <a:tabLst/>
        <a:defRPr lang="et-EE" sz="4800"/>
      </a:lvl1pPr>
      <a:lvl2pPr lvl="1" rtl="0" hangingPunct="0">
        <a:buNone/>
        <a:tabLst/>
        <a:defRPr lang="et-EE" sz="4400"/>
      </a:lvl2pPr>
      <a:lvl3pPr lvl="2" rtl="0" hangingPunct="0">
        <a:buNone/>
        <a:tabLst/>
        <a:defRPr lang="et-EE" sz="3600"/>
      </a:lvl3pPr>
      <a:lvl4pPr lvl="3" rtl="0" hangingPunct="0">
        <a:buNone/>
        <a:tabLst/>
        <a:defRPr lang="et-EE" sz="2800"/>
      </a:lvl4pPr>
      <a:lvl5pPr lvl="4" rtl="0" hangingPunct="0">
        <a:buNone/>
        <a:tabLst/>
        <a:defRPr lang="et-EE" sz="2800"/>
      </a:lvl5pPr>
      <a:lvl6pPr lvl="5" rtl="0" hangingPunct="0">
        <a:buNone/>
        <a:tabLst/>
        <a:defRPr lang="et-EE" sz="2800"/>
      </a:lvl6pPr>
      <a:lvl7pPr lvl="6" rtl="0" hangingPunct="0">
        <a:buNone/>
        <a:tabLst/>
        <a:defRPr lang="et-EE" sz="2800"/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480600" y="-1631160"/>
            <a:ext cx="9071640" cy="9945360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4800" b="1"/>
          </a:p>
          <a:p>
            <a:pPr marL="0" lvl="0" indent="0" algn="ctr">
              <a:buNone/>
            </a:pPr>
            <a:endParaRPr lang="et-EE" sz="4800" b="1"/>
          </a:p>
          <a:p>
            <a:pPr marL="0" lvl="0" indent="0" algn="ctr">
              <a:buNone/>
            </a:pPr>
            <a:r>
              <a:rPr lang="et-EE" sz="4800" b="1"/>
              <a:t>Lääne-Nigula valla kogemused vähemotiveeritud täiskasvanute „sikutamisel“</a:t>
            </a:r>
          </a:p>
          <a:p>
            <a:pPr marL="0" lvl="0" indent="0" algn="ctr">
              <a:buNone/>
            </a:pPr>
            <a:r>
              <a:rPr lang="et-EE" sz="4800" b="1"/>
              <a:t>koduuksest välja ja/või kooliuksest sisse</a:t>
            </a:r>
          </a:p>
          <a:p>
            <a:pPr marL="0" lvl="0" indent="0" algn="ctr">
              <a:buNone/>
            </a:pPr>
            <a:endParaRPr lang="et-EE" sz="4800" b="1"/>
          </a:p>
          <a:p>
            <a:pPr marL="0" lvl="0" indent="0" algn="r">
              <a:buNone/>
            </a:pPr>
            <a:r>
              <a:rPr lang="et-EE" sz="2000"/>
              <a:t>Mariel Kõrgemägi</a:t>
            </a:r>
          </a:p>
          <a:p>
            <a:pPr marL="0" lvl="0" indent="0" algn="r">
              <a:buNone/>
            </a:pPr>
            <a:r>
              <a:rPr lang="et-EE" sz="2000"/>
              <a:t>Lääne-Nigula Vallavalitsus</a:t>
            </a:r>
          </a:p>
          <a:p>
            <a:pPr marL="0" lvl="0" indent="0" algn="r">
              <a:buNone/>
            </a:pPr>
            <a:r>
              <a:rPr lang="et-EE" sz="2000"/>
              <a:t>sotsiaaltöö spetsialist</a:t>
            </a:r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  <a:p>
            <a:pPr marL="0" lvl="0" indent="0" algn="ctr">
              <a:buNone/>
            </a:pPr>
            <a:endParaRPr lang="et-EE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 sz="4000">
                <a:solidFill>
                  <a:srgbClr val="000000"/>
                </a:solidFill>
              </a:rPr>
              <a:t>Kellega oleme koostööd teinud 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20440" y="1870199"/>
            <a:ext cx="8439119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 sz="3200">
                <a:latin typeface="Calibri" pitchFamily="34"/>
              </a:rPr>
              <a:t>-Eesti Töötukassa (tööharjutus, tööklubi, tööpraktika, vabatahtlik töö, MOBI);</a:t>
            </a:r>
          </a:p>
          <a:p>
            <a:pPr lvl="0"/>
            <a:r>
              <a:rPr lang="et-EE" sz="3200">
                <a:latin typeface="Calibri" pitchFamily="34"/>
              </a:rPr>
              <a:t>-SA Dharma (vanemate tugi- ja eneseabigrupid);</a:t>
            </a:r>
          </a:p>
          <a:p>
            <a:pPr lvl="0"/>
            <a:r>
              <a:rPr lang="et-EE" sz="3200">
                <a:latin typeface="Calibri" pitchFamily="34"/>
              </a:rPr>
              <a:t>-Läänemaa Arenduskeskus;</a:t>
            </a:r>
          </a:p>
          <a:p>
            <a:pPr lvl="0"/>
            <a:r>
              <a:rPr lang="et-EE" sz="3200">
                <a:latin typeface="Calibri" pitchFamily="34"/>
              </a:rPr>
              <a:t>- kogukond, lähedased;</a:t>
            </a:r>
          </a:p>
          <a:p>
            <a:pPr lvl="0"/>
            <a:r>
              <a:rPr lang="et-EE" sz="3200">
                <a:latin typeface="Calibri" pitchFamily="34"/>
              </a:rPr>
              <a:t>- haridusasutused.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t-EE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6000" y="720000"/>
            <a:ext cx="8280000" cy="59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48000" y="208800"/>
            <a:ext cx="9071640" cy="17013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 sz="4000">
                <a:solidFill>
                  <a:srgbClr val="000000"/>
                </a:solidFill>
              </a:rPr>
              <a:t>Kuidas „sikutada” vähemotiveeritud täiskasvanuid koduuksest välja ja/või kooliuksest sisse?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20440" y="1870199"/>
            <a:ext cx="8439119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 sz="3200">
                <a:latin typeface="Calibri" pitchFamily="34"/>
              </a:rPr>
              <a:t>- Nõuab kogukonna head tundmist ja sõltub juhendaja isikuomadustest;</a:t>
            </a:r>
          </a:p>
          <a:p>
            <a:pPr lvl="0"/>
            <a:r>
              <a:rPr lang="et-EE" sz="3200">
                <a:latin typeface="Calibri" pitchFamily="34"/>
              </a:rPr>
              <a:t>- personaalne kutse (usaldussuhte loomine);</a:t>
            </a:r>
          </a:p>
          <a:p>
            <a:pPr lvl="0"/>
            <a:r>
              <a:rPr lang="et-EE" sz="3200">
                <a:latin typeface="Calibri" pitchFamily="34"/>
              </a:rPr>
              <a:t>- kutse koos kaaslasega;</a:t>
            </a:r>
          </a:p>
          <a:p>
            <a:pPr lvl="0"/>
            <a:r>
              <a:rPr lang="et-EE" sz="3200">
                <a:latin typeface="Calibri" pitchFamily="34"/>
              </a:rPr>
              <a:t>- juhendaja osaleb ka ise;</a:t>
            </a:r>
          </a:p>
          <a:p>
            <a:pPr lvl="0"/>
            <a:r>
              <a:rPr lang="et-EE" sz="3200">
                <a:latin typeface="Calibri" pitchFamily="34"/>
              </a:rPr>
              <a:t>-transpordi organiseerimine, vajadusel ka lapsehoid, tegelused lastega;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80600" y="208800"/>
            <a:ext cx="9071640" cy="17013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 sz="4000">
                <a:solidFill>
                  <a:srgbClr val="000000"/>
                </a:solidFill>
              </a:rPr>
              <a:t>Kuidas „sikutada” vähemotiveeritud täiskasvanuid koduuksest välja ja/või kooliuksest sisse?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20440" y="1870199"/>
            <a:ext cx="8439119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 sz="3200">
                <a:latin typeface="Calibri" pitchFamily="34"/>
              </a:rPr>
              <a:t>- kohvilaua valik;</a:t>
            </a:r>
          </a:p>
          <a:p>
            <a:pPr lvl="0"/>
            <a:r>
              <a:rPr lang="et-EE" sz="3200">
                <a:latin typeface="Calibri" pitchFamily="34"/>
              </a:rPr>
              <a:t>- ülesannete jagamine;</a:t>
            </a:r>
          </a:p>
          <a:p>
            <a:pPr lvl="0"/>
            <a:r>
              <a:rPr lang="et-EE" sz="3200">
                <a:latin typeface="Calibri" pitchFamily="34"/>
              </a:rPr>
              <a:t>- inimeste vajadus jagada oma kogemusi;</a:t>
            </a:r>
          </a:p>
          <a:p>
            <a:pPr lvl="0"/>
            <a:r>
              <a:rPr lang="et-EE" sz="3200">
                <a:latin typeface="Calibri" pitchFamily="34"/>
              </a:rPr>
              <a:t>- motivatsioonisüstid, edulood;</a:t>
            </a:r>
          </a:p>
          <a:p>
            <a:pPr lvl="0"/>
            <a:r>
              <a:rPr lang="et-EE" sz="3200">
                <a:latin typeface="Calibri" pitchFamily="34"/>
              </a:rPr>
              <a:t>-koostöö tööandjatega, väljasõidud;</a:t>
            </a:r>
          </a:p>
          <a:p>
            <a:pPr lvl="0"/>
            <a:r>
              <a:rPr lang="et-EE" sz="3200">
                <a:latin typeface="Calibri" pitchFamily="34"/>
              </a:rPr>
              <a:t>-tunnustus, tänukirjad.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89960" y="1869839"/>
            <a:ext cx="3290039" cy="4682160"/>
          </a:xfr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t-EE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44759" y="1870199"/>
            <a:ext cx="4118040" cy="44679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/>
              <a:t>Peer	Learning	Activity	in	Malta	</a:t>
            </a:r>
          </a:p>
          <a:p>
            <a:pPr lvl="0"/>
            <a:r>
              <a:rPr lang="et-EE"/>
              <a:t>‘Adult	Learning	in	the	Community	–	reaching	out’</a:t>
            </a:r>
          </a:p>
          <a:p>
            <a:pPr lvl="0"/>
            <a:r>
              <a:rPr lang="et-EE"/>
              <a:t>5-6	May	2014	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820440" y="1870199"/>
            <a:ext cx="8439119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34"/>
              </a:spcAft>
              <a:buNone/>
              <a:defRPr lang="et-EE" sz="34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None/>
              <a:defRPr lang="et-EE" sz="303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8"/>
              </a:spcAft>
              <a:buNone/>
              <a:defRPr lang="et-EE" sz="260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12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6"/>
              </a:spcAft>
              <a:buNone/>
              <a:defRPr lang="et-EE" sz="2170" b="0" i="0" u="none" strike="noStrike" kern="1200">
                <a:ln>
                  <a:noFill/>
                </a:ln>
                <a:solidFill>
                  <a:srgbClr val="333333"/>
                </a:solidFill>
                <a:latin typeface="Liberation Sans" pitchFamily="18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et-EE"/>
              <a:t>        </a:t>
            </a:r>
          </a:p>
          <a:p>
            <a:pPr lvl="0"/>
            <a:endParaRPr lang="et-EE"/>
          </a:p>
          <a:p>
            <a:pPr lvl="0"/>
            <a:r>
              <a:rPr lang="et-EE"/>
              <a:t>         Tänan tähelepanu eest!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ikimis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stractYel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161</Words>
  <Application>Microsoft Office PowerPoint</Application>
  <PresentationFormat>On-screen Show (4:3)</PresentationFormat>
  <Paragraphs>39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Vaikimisi</vt:lpstr>
      <vt:lpstr>AbstractYellow</vt:lpstr>
      <vt:lpstr>PowerPoint Presentation</vt:lpstr>
      <vt:lpstr>Kellega oleme koostööd teinud ?</vt:lpstr>
      <vt:lpstr>PowerPoint Presentation</vt:lpstr>
      <vt:lpstr>Kuidas „sikutada” vähemotiveeritud täiskasvanuid koduuksest välja ja/või kooliuksest sisse?</vt:lpstr>
      <vt:lpstr>Kuidas „sikutada” vähemotiveeritud täiskasvanuid koduuksest välja ja/või kooliuksest sisse?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kasutaja</dc:creator>
  <cp:lastModifiedBy>_</cp:lastModifiedBy>
  <cp:revision>5</cp:revision>
  <dcterms:created xsi:type="dcterms:W3CDTF">2014-04-08T08:57:25Z</dcterms:created>
  <dcterms:modified xsi:type="dcterms:W3CDTF">2014-06-26T08:32:48Z</dcterms:modified>
</cp:coreProperties>
</file>