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13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3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1726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949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373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829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955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244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374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506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5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1BEB-3CDF-4375-BD5E-9A47C96656E4}" type="datetimeFigureOut">
              <a:rPr lang="et-EE" smtClean="0"/>
              <a:t>25.06.2014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9BBD-65D8-49D9-8566-AFB3DDE57D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39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t-EE" dirty="0" smtClean="0"/>
              <a:t>Toetussüsteemi võimalikud mudelid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3456384"/>
          </a:xfrm>
        </p:spPr>
        <p:txBody>
          <a:bodyPr>
            <a:normAutofit/>
          </a:bodyPr>
          <a:lstStyle/>
          <a:p>
            <a:endParaRPr lang="et-EE" dirty="0" smtClean="0"/>
          </a:p>
          <a:p>
            <a:r>
              <a:rPr lang="et-EE" dirty="0" smtClean="0"/>
              <a:t>Kalle </a:t>
            </a:r>
            <a:r>
              <a:rPr lang="et-EE" dirty="0" err="1" smtClean="0"/>
              <a:t>Vister</a:t>
            </a:r>
            <a:endParaRPr lang="et-EE" dirty="0" smtClean="0"/>
          </a:p>
          <a:p>
            <a:r>
              <a:rPr lang="et-EE" dirty="0" smtClean="0"/>
              <a:t>Valga MV haridus- ja kultuuritalituse juhataja</a:t>
            </a:r>
          </a:p>
          <a:p>
            <a:r>
              <a:rPr lang="et-EE" dirty="0" smtClean="0"/>
              <a:t>Tõrva Linnavolikogu esimees</a:t>
            </a:r>
          </a:p>
          <a:p>
            <a:pPr algn="r"/>
            <a:r>
              <a:rPr lang="et-EE" dirty="0" smtClean="0"/>
              <a:t>Tallinn, 26.06.2014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30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endParaRPr lang="et-EE" dirty="0"/>
          </a:p>
        </p:txBody>
      </p:sp>
      <p:pic>
        <p:nvPicPr>
          <p:cNvPr id="1026" name="Picture 2" descr="C:\Users\kallev\AppData\Local\Temp\Rar$DI01.263\Koostoomudelid_EST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" y="116632"/>
            <a:ext cx="7413067" cy="62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2050" name="Picture 2" descr="C:\Users\kallev\AppData\Local\Temp\Rar$DR71.413\jpg-d_EST\Koostoomudelid_EST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3074" name="Picture 2" descr="C:\Users\kallev\AppData\Local\Temp\Rar$DR78.373\jpg-d_EST\Koostoomudelid_EST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3647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5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 descr="C:\Users\kallev\AppData\Local\Temp\Rar$DR84.976\jpg-d_EST\Koostoomudelid_EST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3203"/>
            <a:ext cx="7488832" cy="595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Mida arvestada protsessi rakendamisega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et-EE" dirty="0" smtClean="0"/>
              <a:t>Takistuste paindlikumaks muutmine</a:t>
            </a:r>
          </a:p>
          <a:p>
            <a:r>
              <a:rPr lang="et-EE" dirty="0" smtClean="0"/>
              <a:t>Määrama vastutaja</a:t>
            </a:r>
          </a:p>
          <a:p>
            <a:r>
              <a:rPr lang="et-EE" dirty="0" smtClean="0"/>
              <a:t>Leidma üles kogukonna liider</a:t>
            </a:r>
          </a:p>
          <a:p>
            <a:r>
              <a:rPr lang="et-EE" dirty="0" smtClean="0"/>
              <a:t>Koostöö kontaktinimestega</a:t>
            </a:r>
          </a:p>
          <a:p>
            <a:r>
              <a:rPr lang="et-EE" dirty="0" smtClean="0"/>
              <a:t>Motivatsioon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94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</Words>
  <Application>Microsoft Office PowerPoint</Application>
  <PresentationFormat>Ekraaniseanss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7" baseType="lpstr">
      <vt:lpstr>Tarkvarakomplekti Office kujundus</vt:lpstr>
      <vt:lpstr>Toetussüsteemi võimalikud mudelid</vt:lpstr>
      <vt:lpstr>PowerPointi esitlus</vt:lpstr>
      <vt:lpstr>PowerPointi esitlus</vt:lpstr>
      <vt:lpstr>PowerPointi esitlus</vt:lpstr>
      <vt:lpstr>PowerPointi esitlus</vt:lpstr>
      <vt:lpstr>Mida arvestada protsessi rakendamisega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Toetussüsteemi võimalikud mudelid</dc:title>
  <dc:creator>Kalle Vister</dc:creator>
  <cp:lastModifiedBy>Kalle Vister</cp:lastModifiedBy>
  <cp:revision>9</cp:revision>
  <dcterms:created xsi:type="dcterms:W3CDTF">2014-06-25T09:06:30Z</dcterms:created>
  <dcterms:modified xsi:type="dcterms:W3CDTF">2014-06-25T10:25:15Z</dcterms:modified>
</cp:coreProperties>
</file>