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96" r:id="rId3"/>
    <p:sldId id="330" r:id="rId4"/>
    <p:sldId id="354" r:id="rId5"/>
    <p:sldId id="355" r:id="rId6"/>
    <p:sldId id="293" r:id="rId7"/>
    <p:sldId id="337" r:id="rId8"/>
    <p:sldId id="344" r:id="rId9"/>
    <p:sldId id="346" r:id="rId10"/>
    <p:sldId id="298" r:id="rId11"/>
    <p:sldId id="349" r:id="rId12"/>
    <p:sldId id="350" r:id="rId13"/>
    <p:sldId id="332" r:id="rId14"/>
    <p:sldId id="348" r:id="rId15"/>
    <p:sldId id="347" r:id="rId16"/>
    <p:sldId id="317" r:id="rId17"/>
    <p:sldId id="353" r:id="rId18"/>
    <p:sldId id="351" r:id="rId19"/>
    <p:sldId id="294" r:id="rId20"/>
    <p:sldId id="257" r:id="rId21"/>
    <p:sldId id="356" r:id="rId22"/>
    <p:sldId id="340" r:id="rId23"/>
    <p:sldId id="336" r:id="rId24"/>
    <p:sldId id="295" r:id="rId25"/>
    <p:sldId id="297" r:id="rId26"/>
    <p:sldId id="334" r:id="rId27"/>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2DA"/>
    <a:srgbClr val="996633"/>
    <a:srgbClr val="4BACC6"/>
    <a:srgbClr val="F79646"/>
    <a:srgbClr val="8064A2"/>
    <a:srgbClr val="96969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7410" autoAdjust="0"/>
  </p:normalViewPr>
  <p:slideViewPr>
    <p:cSldViewPr>
      <p:cViewPr varScale="1">
        <p:scale>
          <a:sx n="90" d="100"/>
          <a:sy n="90" d="100"/>
        </p:scale>
        <p:origin x="-100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p:cViewPr varScale="1">
        <p:scale>
          <a:sx n="50" d="100"/>
          <a:sy n="50" d="100"/>
        </p:scale>
        <p:origin x="-248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037E2-57F7-456B-A4BB-72E7D5195F48}"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IE"/>
        </a:p>
      </dgm:t>
    </dgm:pt>
    <dgm:pt modelId="{6BCB4F81-2976-4223-9C95-4587A845CEF9}">
      <dgm:prSet phldrT="[Text]" custT="1"/>
      <dgm:spPr>
        <a:xfrm>
          <a:off x="54644" y="1366"/>
          <a:ext cx="4978078" cy="825951"/>
        </a:xfrm>
        <a:solidFill>
          <a:srgbClr val="5850A5"/>
        </a:solidFill>
        <a:ln w="19050" cap="flat" cmpd="sng" algn="ctr">
          <a:solidFill>
            <a:sysClr val="window" lastClr="FFFFFF">
              <a:hueOff val="0"/>
              <a:satOff val="0"/>
              <a:lumOff val="0"/>
              <a:alphaOff val="0"/>
            </a:sysClr>
          </a:solidFill>
          <a:prstDash val="solid"/>
        </a:ln>
        <a:effectLst/>
      </dgm:spPr>
      <dgm:t>
        <a:bodyPr/>
        <a:lstStyle/>
        <a:p>
          <a:pPr algn="l"/>
          <a:r>
            <a:rPr lang="en-IE" sz="2400" dirty="0" smtClean="0">
              <a:solidFill>
                <a:sysClr val="window" lastClr="FFFFFF"/>
              </a:solidFill>
              <a:latin typeface="Tw Cen MT"/>
              <a:ea typeface="+mn-ea"/>
              <a:cs typeface="+mn-cs"/>
            </a:rPr>
            <a:t>Adult Educational Guidance</a:t>
          </a:r>
        </a:p>
        <a:p>
          <a:pPr algn="l"/>
          <a:r>
            <a:rPr lang="en-IE" sz="2400" dirty="0" smtClean="0">
              <a:solidFill>
                <a:sysClr val="window" lastClr="FFFFFF"/>
              </a:solidFill>
              <a:latin typeface="Tw Cen MT"/>
              <a:ea typeface="+mn-ea"/>
              <a:cs typeface="+mn-cs"/>
            </a:rPr>
            <a:t>Co-ordinator</a:t>
          </a:r>
          <a:endParaRPr lang="en-IE" sz="2400" dirty="0">
            <a:solidFill>
              <a:sysClr val="window" lastClr="FFFFFF"/>
            </a:solidFill>
            <a:latin typeface="Tw Cen MT"/>
            <a:ea typeface="+mn-ea"/>
            <a:cs typeface="+mn-cs"/>
          </a:endParaRPr>
        </a:p>
      </dgm:t>
    </dgm:pt>
    <dgm:pt modelId="{BDE45932-8D6F-463B-B9D2-F498ACD3F8BC}" type="parTrans" cxnId="{A279D5FD-69FB-4E8C-8EF4-2FB944A5ED3D}">
      <dgm:prSet/>
      <dgm:spPr/>
      <dgm:t>
        <a:bodyPr/>
        <a:lstStyle/>
        <a:p>
          <a:endParaRPr lang="en-IE"/>
        </a:p>
      </dgm:t>
    </dgm:pt>
    <dgm:pt modelId="{8C17E3A3-572F-44F7-8614-082261339177}" type="sibTrans" cxnId="{A279D5FD-69FB-4E8C-8EF4-2FB944A5ED3D}">
      <dgm:prSet/>
      <dgm:spPr/>
      <dgm:t>
        <a:bodyPr/>
        <a:lstStyle/>
        <a:p>
          <a:endParaRPr lang="en-IE"/>
        </a:p>
      </dgm:t>
    </dgm:pt>
    <dgm:pt modelId="{DF347BFA-6AFE-4D04-9303-DABAEFF773F1}">
      <dgm:prSet phldrT="[Text]"/>
      <dgm:spPr>
        <a:xfrm>
          <a:off x="1050260" y="1033806"/>
          <a:ext cx="3233462" cy="825951"/>
        </a:xfrm>
        <a:solidFill>
          <a:sysClr val="window" lastClr="FFFFFF">
            <a:alpha val="90000"/>
            <a:hueOff val="0"/>
            <a:satOff val="0"/>
            <a:lumOff val="0"/>
            <a:alphaOff val="0"/>
          </a:sysClr>
        </a:solidFill>
        <a:ln w="19050" cap="flat" cmpd="sng" algn="ctr">
          <a:solidFill>
            <a:srgbClr val="5850A5"/>
          </a:solidFill>
          <a:prstDash val="solid"/>
        </a:ln>
        <a:effectLst/>
      </dgm:spPr>
      <dgm:t>
        <a:bodyPr/>
        <a:lstStyle/>
        <a:p>
          <a:pPr algn="l"/>
          <a:r>
            <a:rPr lang="en-IE" dirty="0" smtClean="0">
              <a:solidFill>
                <a:sysClr val="windowText" lastClr="000000">
                  <a:hueOff val="0"/>
                  <a:satOff val="0"/>
                  <a:lumOff val="0"/>
                  <a:alphaOff val="0"/>
                </a:sysClr>
              </a:solidFill>
              <a:latin typeface="Tw Cen MT"/>
              <a:ea typeface="+mn-ea"/>
              <a:cs typeface="+mn-cs"/>
            </a:rPr>
            <a:t>Adult Educational Guidance Counsellor</a:t>
          </a:r>
          <a:endParaRPr lang="en-IE" dirty="0">
            <a:solidFill>
              <a:sysClr val="windowText" lastClr="000000">
                <a:hueOff val="0"/>
                <a:satOff val="0"/>
                <a:lumOff val="0"/>
                <a:alphaOff val="0"/>
              </a:sysClr>
            </a:solidFill>
            <a:latin typeface="Tw Cen MT"/>
            <a:ea typeface="+mn-ea"/>
            <a:cs typeface="+mn-cs"/>
          </a:endParaRPr>
        </a:p>
      </dgm:t>
    </dgm:pt>
    <dgm:pt modelId="{0D0677F5-9CDB-4CB6-B940-B52FA3FE9FB4}" type="parTrans" cxnId="{95F55B24-5536-4579-9DD7-7B05940D8B3C}">
      <dgm:prSet/>
      <dgm:spPr>
        <a:xfrm>
          <a:off x="552452" y="827318"/>
          <a:ext cx="497807" cy="619463"/>
        </a:xfrm>
        <a:noFill/>
        <a:ln w="19050" cap="flat" cmpd="sng" algn="ctr">
          <a:solidFill>
            <a:srgbClr val="5850A5"/>
          </a:solidFill>
          <a:prstDash val="solid"/>
        </a:ln>
        <a:effectLst/>
      </dgm:spPr>
      <dgm:t>
        <a:bodyPr/>
        <a:lstStyle/>
        <a:p>
          <a:endParaRPr lang="en-IE"/>
        </a:p>
      </dgm:t>
    </dgm:pt>
    <dgm:pt modelId="{9BC522B8-3C44-4823-BAF0-170BAC9DEE3D}" type="sibTrans" cxnId="{95F55B24-5536-4579-9DD7-7B05940D8B3C}">
      <dgm:prSet/>
      <dgm:spPr/>
      <dgm:t>
        <a:bodyPr/>
        <a:lstStyle/>
        <a:p>
          <a:endParaRPr lang="en-IE"/>
        </a:p>
      </dgm:t>
    </dgm:pt>
    <dgm:pt modelId="{7139BB0A-E86F-42B7-9846-E65749BA3616}">
      <dgm:prSet phldrT="[Text]"/>
      <dgm:spPr>
        <a:xfrm>
          <a:off x="1050260" y="2066246"/>
          <a:ext cx="3233462" cy="825951"/>
        </a:xfrm>
        <a:solidFill>
          <a:sysClr val="window" lastClr="FFFFFF">
            <a:alpha val="90000"/>
            <a:hueOff val="0"/>
            <a:satOff val="0"/>
            <a:lumOff val="0"/>
            <a:alphaOff val="0"/>
          </a:sysClr>
        </a:solidFill>
        <a:ln w="19050" cap="flat" cmpd="sng" algn="ctr">
          <a:solidFill>
            <a:srgbClr val="5850A5"/>
          </a:solidFill>
          <a:prstDash val="solid"/>
        </a:ln>
        <a:effectLst/>
      </dgm:spPr>
      <dgm:t>
        <a:bodyPr/>
        <a:lstStyle/>
        <a:p>
          <a:pPr algn="l"/>
          <a:r>
            <a:rPr lang="en-IE" dirty="0" smtClean="0">
              <a:solidFill>
                <a:sysClr val="windowText" lastClr="000000">
                  <a:hueOff val="0"/>
                  <a:satOff val="0"/>
                  <a:lumOff val="0"/>
                  <a:alphaOff val="0"/>
                </a:sysClr>
              </a:solidFill>
              <a:latin typeface="Tw Cen MT"/>
              <a:ea typeface="+mn-ea"/>
              <a:cs typeface="+mn-cs"/>
            </a:rPr>
            <a:t>Adult Guidance Information Officer</a:t>
          </a:r>
          <a:endParaRPr lang="en-IE" dirty="0">
            <a:solidFill>
              <a:sysClr val="windowText" lastClr="000000">
                <a:hueOff val="0"/>
                <a:satOff val="0"/>
                <a:lumOff val="0"/>
                <a:alphaOff val="0"/>
              </a:sysClr>
            </a:solidFill>
            <a:latin typeface="Tw Cen MT"/>
            <a:ea typeface="+mn-ea"/>
            <a:cs typeface="+mn-cs"/>
          </a:endParaRPr>
        </a:p>
      </dgm:t>
    </dgm:pt>
    <dgm:pt modelId="{9450BE2D-4992-4B2D-807C-FAD3200674E6}" type="parTrans" cxnId="{BD4FCEE9-C9F0-4BAD-B165-21070C2ACBA7}">
      <dgm:prSet/>
      <dgm:spPr>
        <a:xfrm>
          <a:off x="552452" y="827318"/>
          <a:ext cx="497807" cy="1651903"/>
        </a:xfrm>
        <a:solidFill>
          <a:srgbClr val="5850A5"/>
        </a:solidFill>
        <a:ln w="19050" cap="flat" cmpd="sng" algn="ctr">
          <a:solidFill>
            <a:srgbClr val="5850A5"/>
          </a:solidFill>
          <a:prstDash val="solid"/>
        </a:ln>
        <a:effectLst/>
      </dgm:spPr>
      <dgm:t>
        <a:bodyPr/>
        <a:lstStyle/>
        <a:p>
          <a:endParaRPr lang="en-IE"/>
        </a:p>
      </dgm:t>
    </dgm:pt>
    <dgm:pt modelId="{5AF1B141-20D5-425C-BDA2-88228E58600E}" type="sibTrans" cxnId="{BD4FCEE9-C9F0-4BAD-B165-21070C2ACBA7}">
      <dgm:prSet/>
      <dgm:spPr/>
      <dgm:t>
        <a:bodyPr/>
        <a:lstStyle/>
        <a:p>
          <a:endParaRPr lang="en-IE"/>
        </a:p>
      </dgm:t>
    </dgm:pt>
    <dgm:pt modelId="{C5DEAC27-890A-4992-AE68-125953963681}" type="pres">
      <dgm:prSet presAssocID="{2B9037E2-57F7-456B-A4BB-72E7D5195F48}" presName="diagram" presStyleCnt="0">
        <dgm:presLayoutVars>
          <dgm:chPref val="1"/>
          <dgm:dir/>
          <dgm:animOne val="branch"/>
          <dgm:animLvl val="lvl"/>
          <dgm:resizeHandles/>
        </dgm:presLayoutVars>
      </dgm:prSet>
      <dgm:spPr/>
      <dgm:t>
        <a:bodyPr/>
        <a:lstStyle/>
        <a:p>
          <a:endParaRPr lang="en-IE"/>
        </a:p>
      </dgm:t>
    </dgm:pt>
    <dgm:pt modelId="{F5B9AD4B-DEDB-4132-981B-1077079E0E74}" type="pres">
      <dgm:prSet presAssocID="{6BCB4F81-2976-4223-9C95-4587A845CEF9}" presName="root" presStyleCnt="0"/>
      <dgm:spPr/>
    </dgm:pt>
    <dgm:pt modelId="{16E53165-45CD-4FED-8AB1-1E89B29ED572}" type="pres">
      <dgm:prSet presAssocID="{6BCB4F81-2976-4223-9C95-4587A845CEF9}" presName="rootComposite" presStyleCnt="0"/>
      <dgm:spPr/>
    </dgm:pt>
    <dgm:pt modelId="{17B63FC3-E0F1-4F4C-9B63-ED1106E6FE1B}" type="pres">
      <dgm:prSet presAssocID="{6BCB4F81-2976-4223-9C95-4587A845CEF9}" presName="rootText" presStyleLbl="node1" presStyleIdx="0" presStyleCnt="1" custScaleX="265174"/>
      <dgm:spPr>
        <a:prstGeom prst="roundRect">
          <a:avLst>
            <a:gd name="adj" fmla="val 10000"/>
          </a:avLst>
        </a:prstGeom>
      </dgm:spPr>
      <dgm:t>
        <a:bodyPr/>
        <a:lstStyle/>
        <a:p>
          <a:endParaRPr lang="en-IE"/>
        </a:p>
      </dgm:t>
    </dgm:pt>
    <dgm:pt modelId="{8A5F0154-890A-470A-ACCE-07CEABA8380C}" type="pres">
      <dgm:prSet presAssocID="{6BCB4F81-2976-4223-9C95-4587A845CEF9}" presName="rootConnector" presStyleLbl="node1" presStyleIdx="0" presStyleCnt="1"/>
      <dgm:spPr/>
      <dgm:t>
        <a:bodyPr/>
        <a:lstStyle/>
        <a:p>
          <a:endParaRPr lang="en-IE"/>
        </a:p>
      </dgm:t>
    </dgm:pt>
    <dgm:pt modelId="{C8F7DB0D-A445-410A-B07E-CBE8F18AFC70}" type="pres">
      <dgm:prSet presAssocID="{6BCB4F81-2976-4223-9C95-4587A845CEF9}" presName="childShape" presStyleCnt="0"/>
      <dgm:spPr/>
    </dgm:pt>
    <dgm:pt modelId="{107CFC66-0B1E-4CE8-A6BC-65C7D88C1BB6}" type="pres">
      <dgm:prSet presAssocID="{0D0677F5-9CDB-4CB6-B940-B52FA3FE9FB4}" presName="Name13" presStyleLbl="parChTrans1D2" presStyleIdx="0" presStyleCnt="2"/>
      <dgm:spPr>
        <a:custGeom>
          <a:avLst/>
          <a:gdLst/>
          <a:ahLst/>
          <a:cxnLst/>
          <a:rect l="0" t="0" r="0" b="0"/>
          <a:pathLst>
            <a:path>
              <a:moveTo>
                <a:pt x="0" y="0"/>
              </a:moveTo>
              <a:lnTo>
                <a:pt x="0" y="619463"/>
              </a:lnTo>
              <a:lnTo>
                <a:pt x="497807" y="619463"/>
              </a:lnTo>
            </a:path>
          </a:pathLst>
        </a:custGeom>
      </dgm:spPr>
      <dgm:t>
        <a:bodyPr/>
        <a:lstStyle/>
        <a:p>
          <a:endParaRPr lang="en-IE"/>
        </a:p>
      </dgm:t>
    </dgm:pt>
    <dgm:pt modelId="{383E0060-25D7-4D7F-AF00-BF5D2991264C}" type="pres">
      <dgm:prSet presAssocID="{DF347BFA-6AFE-4D04-9303-DABAEFF773F1}" presName="childText" presStyleLbl="bgAcc1" presStyleIdx="0" presStyleCnt="2" custScaleX="244677">
        <dgm:presLayoutVars>
          <dgm:bulletEnabled val="1"/>
        </dgm:presLayoutVars>
      </dgm:prSet>
      <dgm:spPr>
        <a:prstGeom prst="roundRect">
          <a:avLst>
            <a:gd name="adj" fmla="val 10000"/>
          </a:avLst>
        </a:prstGeom>
      </dgm:spPr>
      <dgm:t>
        <a:bodyPr/>
        <a:lstStyle/>
        <a:p>
          <a:endParaRPr lang="en-IE"/>
        </a:p>
      </dgm:t>
    </dgm:pt>
    <dgm:pt modelId="{C3AF8015-A3D1-4BBA-8943-6AD8D3AE8AAB}" type="pres">
      <dgm:prSet presAssocID="{9450BE2D-4992-4B2D-807C-FAD3200674E6}" presName="Name13" presStyleLbl="parChTrans1D2" presStyleIdx="1" presStyleCnt="2"/>
      <dgm:spPr>
        <a:custGeom>
          <a:avLst/>
          <a:gdLst/>
          <a:ahLst/>
          <a:cxnLst/>
          <a:rect l="0" t="0" r="0" b="0"/>
          <a:pathLst>
            <a:path>
              <a:moveTo>
                <a:pt x="0" y="0"/>
              </a:moveTo>
              <a:lnTo>
                <a:pt x="0" y="1651903"/>
              </a:lnTo>
              <a:lnTo>
                <a:pt x="497807" y="1651903"/>
              </a:lnTo>
            </a:path>
          </a:pathLst>
        </a:custGeom>
      </dgm:spPr>
      <dgm:t>
        <a:bodyPr/>
        <a:lstStyle/>
        <a:p>
          <a:endParaRPr lang="en-IE"/>
        </a:p>
      </dgm:t>
    </dgm:pt>
    <dgm:pt modelId="{F3B1A56E-0C7A-473E-BF6C-48A4102EC2AE}" type="pres">
      <dgm:prSet presAssocID="{7139BB0A-E86F-42B7-9846-E65749BA3616}" presName="childText" presStyleLbl="bgAcc1" presStyleIdx="1" presStyleCnt="2" custScaleX="244677">
        <dgm:presLayoutVars>
          <dgm:bulletEnabled val="1"/>
        </dgm:presLayoutVars>
      </dgm:prSet>
      <dgm:spPr>
        <a:prstGeom prst="roundRect">
          <a:avLst>
            <a:gd name="adj" fmla="val 10000"/>
          </a:avLst>
        </a:prstGeom>
      </dgm:spPr>
      <dgm:t>
        <a:bodyPr/>
        <a:lstStyle/>
        <a:p>
          <a:endParaRPr lang="en-IE"/>
        </a:p>
      </dgm:t>
    </dgm:pt>
  </dgm:ptLst>
  <dgm:cxnLst>
    <dgm:cxn modelId="{BD4FCEE9-C9F0-4BAD-B165-21070C2ACBA7}" srcId="{6BCB4F81-2976-4223-9C95-4587A845CEF9}" destId="{7139BB0A-E86F-42B7-9846-E65749BA3616}" srcOrd="1" destOrd="0" parTransId="{9450BE2D-4992-4B2D-807C-FAD3200674E6}" sibTransId="{5AF1B141-20D5-425C-BDA2-88228E58600E}"/>
    <dgm:cxn modelId="{A279D5FD-69FB-4E8C-8EF4-2FB944A5ED3D}" srcId="{2B9037E2-57F7-456B-A4BB-72E7D5195F48}" destId="{6BCB4F81-2976-4223-9C95-4587A845CEF9}" srcOrd="0" destOrd="0" parTransId="{BDE45932-8D6F-463B-B9D2-F498ACD3F8BC}" sibTransId="{8C17E3A3-572F-44F7-8614-082261339177}"/>
    <dgm:cxn modelId="{5CAEC60A-173C-4560-9C5B-B39267F7821F}" type="presOf" srcId="{0D0677F5-9CDB-4CB6-B940-B52FA3FE9FB4}" destId="{107CFC66-0B1E-4CE8-A6BC-65C7D88C1BB6}" srcOrd="0" destOrd="0" presId="urn:microsoft.com/office/officeart/2005/8/layout/hierarchy3"/>
    <dgm:cxn modelId="{3CE1B47A-E5FD-49B0-8B11-687E7742CDB8}" type="presOf" srcId="{2B9037E2-57F7-456B-A4BB-72E7D5195F48}" destId="{C5DEAC27-890A-4992-AE68-125953963681}" srcOrd="0" destOrd="0" presId="urn:microsoft.com/office/officeart/2005/8/layout/hierarchy3"/>
    <dgm:cxn modelId="{C14B05C9-0896-47F6-B126-BE437911D744}" type="presOf" srcId="{6BCB4F81-2976-4223-9C95-4587A845CEF9}" destId="{17B63FC3-E0F1-4F4C-9B63-ED1106E6FE1B}" srcOrd="0" destOrd="0" presId="urn:microsoft.com/office/officeart/2005/8/layout/hierarchy3"/>
    <dgm:cxn modelId="{1E959130-8F04-4296-8C6F-837A619F4AE0}" type="presOf" srcId="{9450BE2D-4992-4B2D-807C-FAD3200674E6}" destId="{C3AF8015-A3D1-4BBA-8943-6AD8D3AE8AAB}" srcOrd="0" destOrd="0" presId="urn:microsoft.com/office/officeart/2005/8/layout/hierarchy3"/>
    <dgm:cxn modelId="{88FA78E4-F6FF-49BE-8EC3-304EC5A067D2}" type="presOf" srcId="{DF347BFA-6AFE-4D04-9303-DABAEFF773F1}" destId="{383E0060-25D7-4D7F-AF00-BF5D2991264C}" srcOrd="0" destOrd="0" presId="urn:microsoft.com/office/officeart/2005/8/layout/hierarchy3"/>
    <dgm:cxn modelId="{95F55B24-5536-4579-9DD7-7B05940D8B3C}" srcId="{6BCB4F81-2976-4223-9C95-4587A845CEF9}" destId="{DF347BFA-6AFE-4D04-9303-DABAEFF773F1}" srcOrd="0" destOrd="0" parTransId="{0D0677F5-9CDB-4CB6-B940-B52FA3FE9FB4}" sibTransId="{9BC522B8-3C44-4823-BAF0-170BAC9DEE3D}"/>
    <dgm:cxn modelId="{6EDD23BB-EF2D-40DA-9D7A-D42BF407C800}" type="presOf" srcId="{7139BB0A-E86F-42B7-9846-E65749BA3616}" destId="{F3B1A56E-0C7A-473E-BF6C-48A4102EC2AE}" srcOrd="0" destOrd="0" presId="urn:microsoft.com/office/officeart/2005/8/layout/hierarchy3"/>
    <dgm:cxn modelId="{EE16B1BA-18E0-49A3-8B76-1339F6499694}" type="presOf" srcId="{6BCB4F81-2976-4223-9C95-4587A845CEF9}" destId="{8A5F0154-890A-470A-ACCE-07CEABA8380C}" srcOrd="1" destOrd="0" presId="urn:microsoft.com/office/officeart/2005/8/layout/hierarchy3"/>
    <dgm:cxn modelId="{AA2C7B46-D7B9-404C-8967-55FC9EF192A3}" type="presParOf" srcId="{C5DEAC27-890A-4992-AE68-125953963681}" destId="{F5B9AD4B-DEDB-4132-981B-1077079E0E74}" srcOrd="0" destOrd="0" presId="urn:microsoft.com/office/officeart/2005/8/layout/hierarchy3"/>
    <dgm:cxn modelId="{C92CAC07-1968-4F17-A7A5-79E7FE688A35}" type="presParOf" srcId="{F5B9AD4B-DEDB-4132-981B-1077079E0E74}" destId="{16E53165-45CD-4FED-8AB1-1E89B29ED572}" srcOrd="0" destOrd="0" presId="urn:microsoft.com/office/officeart/2005/8/layout/hierarchy3"/>
    <dgm:cxn modelId="{C0192A09-88A6-4B0A-9E4D-0D8F030B2FDE}" type="presParOf" srcId="{16E53165-45CD-4FED-8AB1-1E89B29ED572}" destId="{17B63FC3-E0F1-4F4C-9B63-ED1106E6FE1B}" srcOrd="0" destOrd="0" presId="urn:microsoft.com/office/officeart/2005/8/layout/hierarchy3"/>
    <dgm:cxn modelId="{CFA8FC50-165F-4E36-9E5A-4BA6409DDD55}" type="presParOf" srcId="{16E53165-45CD-4FED-8AB1-1E89B29ED572}" destId="{8A5F0154-890A-470A-ACCE-07CEABA8380C}" srcOrd="1" destOrd="0" presId="urn:microsoft.com/office/officeart/2005/8/layout/hierarchy3"/>
    <dgm:cxn modelId="{3865EB29-A69E-4392-98C3-081B0DA48FEB}" type="presParOf" srcId="{F5B9AD4B-DEDB-4132-981B-1077079E0E74}" destId="{C8F7DB0D-A445-410A-B07E-CBE8F18AFC70}" srcOrd="1" destOrd="0" presId="urn:microsoft.com/office/officeart/2005/8/layout/hierarchy3"/>
    <dgm:cxn modelId="{AE33E46B-9F64-485E-B814-2FE7288B7FF1}" type="presParOf" srcId="{C8F7DB0D-A445-410A-B07E-CBE8F18AFC70}" destId="{107CFC66-0B1E-4CE8-A6BC-65C7D88C1BB6}" srcOrd="0" destOrd="0" presId="urn:microsoft.com/office/officeart/2005/8/layout/hierarchy3"/>
    <dgm:cxn modelId="{6A78580D-3834-4C0F-A17B-633BC43AE05A}" type="presParOf" srcId="{C8F7DB0D-A445-410A-B07E-CBE8F18AFC70}" destId="{383E0060-25D7-4D7F-AF00-BF5D2991264C}" srcOrd="1" destOrd="0" presId="urn:microsoft.com/office/officeart/2005/8/layout/hierarchy3"/>
    <dgm:cxn modelId="{65F175B0-CBE8-48E9-AA06-081D52C86429}" type="presParOf" srcId="{C8F7DB0D-A445-410A-B07E-CBE8F18AFC70}" destId="{C3AF8015-A3D1-4BBA-8943-6AD8D3AE8AAB}" srcOrd="2" destOrd="0" presId="urn:microsoft.com/office/officeart/2005/8/layout/hierarchy3"/>
    <dgm:cxn modelId="{665D6F0D-394B-459D-BD5F-E9819AC81D2D}" type="presParOf" srcId="{C8F7DB0D-A445-410A-B07E-CBE8F18AFC70}" destId="{F3B1A56E-0C7A-473E-BF6C-48A4102EC2AE}"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582C7-AA80-47C2-AF57-F5F19D00FB5D}" type="doc">
      <dgm:prSet loTypeId="urn:microsoft.com/office/officeart/2005/8/layout/radial1" loCatId="relationship" qsTypeId="urn:microsoft.com/office/officeart/2005/8/quickstyle/simple4" qsCatId="simple" csTypeId="urn:microsoft.com/office/officeart/2005/8/colors/colorful1" csCatId="colorful" phldr="1"/>
      <dgm:spPr/>
    </dgm:pt>
    <dgm:pt modelId="{32415E4D-F2C7-4725-B7E0-91775B197290}">
      <dgm:prSet custT="1"/>
      <dgm:spPr>
        <a:solidFill>
          <a:srgbClr val="C0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effectLst/>
              <a:latin typeface="Arial" charset="0"/>
              <a:cs typeface="Arial" charset="0"/>
            </a:rPr>
            <a:t>Adult Guidance Counselling</a:t>
          </a:r>
        </a:p>
      </dgm:t>
    </dgm:pt>
    <dgm:pt modelId="{B6CB9A9A-2387-4DD2-80A3-CCC3DC51DDFB}" type="parTrans" cxnId="{11FBD7D6-3ACC-4333-AD91-CC2DD6902F00}">
      <dgm:prSet/>
      <dgm:spPr/>
      <dgm:t>
        <a:bodyPr/>
        <a:lstStyle/>
        <a:p>
          <a:endParaRPr lang="en-IE" sz="1200"/>
        </a:p>
      </dgm:t>
    </dgm:pt>
    <dgm:pt modelId="{DF5B009C-F0C9-47A6-8B9F-C1A850B91C81}" type="sibTrans" cxnId="{11FBD7D6-3ACC-4333-AD91-CC2DD6902F00}">
      <dgm:prSet/>
      <dgm:spPr/>
      <dgm:t>
        <a:bodyPr/>
        <a:lstStyle/>
        <a:p>
          <a:endParaRPr lang="en-IE" sz="1200"/>
        </a:p>
      </dgm:t>
    </dgm:pt>
    <dgm:pt modelId="{4BB79BD9-7971-4951-83A1-E8556C3D9322}">
      <dgm:prSet custT="1"/>
      <dgm:spPr>
        <a:gradFill flip="none" rotWithShape="0">
          <a:gsLst>
            <a:gs pos="0">
              <a:srgbClr val="996633">
                <a:shade val="30000"/>
                <a:satMod val="115000"/>
              </a:srgbClr>
            </a:gs>
            <a:gs pos="50000">
              <a:srgbClr val="996633">
                <a:shade val="67500"/>
                <a:satMod val="115000"/>
              </a:srgbClr>
            </a:gs>
            <a:gs pos="100000">
              <a:srgbClr val="996633">
                <a:shade val="100000"/>
                <a:satMod val="115000"/>
              </a:srgbClr>
            </a:gs>
          </a:gsLst>
          <a:lin ang="16200000" scaled="1"/>
          <a:tileRect/>
        </a:gra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200" b="1" i="0" u="none" strike="noStrike" cap="none" normalizeH="0" baseline="0" dirty="0" smtClean="0">
              <a:ln/>
              <a:effectLst/>
              <a:latin typeface="Arial" charset="0"/>
              <a:cs typeface="Arial" charset="0"/>
            </a:rPr>
            <a:t>Vocational</a:t>
          </a:r>
          <a:endParaRPr kumimoji="0" lang="en-US" sz="1200" b="1" i="0" u="none" strike="noStrike" cap="none" normalizeH="0" baseline="0" dirty="0" smtClean="0">
            <a:ln/>
            <a:effectLst/>
            <a:latin typeface="Arial" charset="0"/>
            <a:cs typeface="Arial" charset="0"/>
          </a:endParaRPr>
        </a:p>
      </dgm:t>
    </dgm:pt>
    <dgm:pt modelId="{E631285B-AAB7-41EF-A833-192B8B4306FF}" type="parTrans" cxnId="{3EA18195-D54A-4856-9942-0143D1619B17}">
      <dgm:prSet custT="1"/>
      <dgm:spPr/>
      <dgm:t>
        <a:bodyPr/>
        <a:lstStyle/>
        <a:p>
          <a:endParaRPr lang="en-US" sz="1200"/>
        </a:p>
      </dgm:t>
    </dgm:pt>
    <dgm:pt modelId="{E7C7DA7F-42DF-41D2-8EC4-32A31CF1F1F2}" type="sibTrans" cxnId="{3EA18195-D54A-4856-9942-0143D1619B17}">
      <dgm:prSet/>
      <dgm:spPr/>
      <dgm:t>
        <a:bodyPr/>
        <a:lstStyle/>
        <a:p>
          <a:endParaRPr lang="en-IE" sz="1200"/>
        </a:p>
      </dgm:t>
    </dgm:pt>
    <dgm:pt modelId="{83158E89-B9B1-4773-91B4-EB621C3DEA9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effectLst/>
              <a:latin typeface="Arial" charset="0"/>
              <a:cs typeface="Arial" charset="0"/>
            </a:rPr>
            <a:t>Psychological</a:t>
          </a:r>
        </a:p>
      </dgm:t>
    </dgm:pt>
    <dgm:pt modelId="{32DE5671-4D71-4D30-A1E9-8658EB7987E7}" type="parTrans" cxnId="{9702DD03-2AD4-4705-A3AE-EFF60E8D5474}">
      <dgm:prSet custT="1"/>
      <dgm:spPr/>
      <dgm:t>
        <a:bodyPr/>
        <a:lstStyle/>
        <a:p>
          <a:endParaRPr lang="en-US" sz="1200"/>
        </a:p>
      </dgm:t>
    </dgm:pt>
    <dgm:pt modelId="{0CA30BAC-3DD7-4EC8-B82A-A1CEA5989AFE}" type="sibTrans" cxnId="{9702DD03-2AD4-4705-A3AE-EFF60E8D5474}">
      <dgm:prSet/>
      <dgm:spPr/>
      <dgm:t>
        <a:bodyPr/>
        <a:lstStyle/>
        <a:p>
          <a:endParaRPr lang="en-IE" sz="1200"/>
        </a:p>
      </dgm:t>
    </dgm:pt>
    <dgm:pt modelId="{5B284E6A-2703-44AE-A021-4B5DF84876D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effectLst/>
              <a:latin typeface="Arial" charset="0"/>
              <a:cs typeface="Arial" charset="0"/>
            </a:rPr>
            <a:t>Social</a:t>
          </a:r>
        </a:p>
      </dgm:t>
    </dgm:pt>
    <dgm:pt modelId="{29BB9BB5-1E14-4165-9EE0-F2266684A1B9}" type="parTrans" cxnId="{CCC75081-1170-47EE-A6DE-4103AD7EA9CA}">
      <dgm:prSet custT="1"/>
      <dgm:spPr/>
      <dgm:t>
        <a:bodyPr/>
        <a:lstStyle/>
        <a:p>
          <a:endParaRPr lang="en-US" sz="1200"/>
        </a:p>
      </dgm:t>
    </dgm:pt>
    <dgm:pt modelId="{EA9293D5-EC99-42D5-A0D8-399557A95B14}" type="sibTrans" cxnId="{CCC75081-1170-47EE-A6DE-4103AD7EA9CA}">
      <dgm:prSet/>
      <dgm:spPr/>
      <dgm:t>
        <a:bodyPr/>
        <a:lstStyle/>
        <a:p>
          <a:endParaRPr lang="en-IE" sz="1200"/>
        </a:p>
      </dgm:t>
    </dgm:pt>
    <dgm:pt modelId="{1C140CA1-D2A9-4322-B1A6-04F0AECA5E9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effectLst/>
              <a:latin typeface="Arial" charset="0"/>
              <a:cs typeface="Arial" charset="0"/>
            </a:rPr>
            <a:t>Personal</a:t>
          </a:r>
        </a:p>
      </dgm:t>
    </dgm:pt>
    <dgm:pt modelId="{3DCFECBF-C0F1-409B-979D-4AF6761947D2}" type="parTrans" cxnId="{BD6848C3-92C9-4DD7-A07F-226B6A1E3F7D}">
      <dgm:prSet custT="1"/>
      <dgm:spPr/>
      <dgm:t>
        <a:bodyPr/>
        <a:lstStyle/>
        <a:p>
          <a:endParaRPr lang="en-US" sz="1200"/>
        </a:p>
      </dgm:t>
    </dgm:pt>
    <dgm:pt modelId="{7173A3A9-5D9F-4868-B9F1-62BEFFC0707B}" type="sibTrans" cxnId="{BD6848C3-92C9-4DD7-A07F-226B6A1E3F7D}">
      <dgm:prSet/>
      <dgm:spPr/>
      <dgm:t>
        <a:bodyPr/>
        <a:lstStyle/>
        <a:p>
          <a:endParaRPr lang="en-IE" sz="1200"/>
        </a:p>
      </dgm:t>
    </dgm:pt>
    <dgm:pt modelId="{90E50F8A-4438-44DD-9659-327416C2765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effectLst/>
              <a:latin typeface="Arial" charset="0"/>
              <a:cs typeface="Arial" charset="0"/>
            </a:rPr>
            <a:t>Educational</a:t>
          </a:r>
        </a:p>
      </dgm:t>
    </dgm:pt>
    <dgm:pt modelId="{B7386D34-B187-4645-A731-152D7BEAA9CD}" type="parTrans" cxnId="{5AE2F212-F632-409C-BC1C-01CF68E98CFC}">
      <dgm:prSet custT="1"/>
      <dgm:spPr/>
      <dgm:t>
        <a:bodyPr/>
        <a:lstStyle/>
        <a:p>
          <a:endParaRPr lang="en-US" sz="1200"/>
        </a:p>
      </dgm:t>
    </dgm:pt>
    <dgm:pt modelId="{C20C8E42-D955-4954-ADE4-1A5F1AA9A50C}" type="sibTrans" cxnId="{5AE2F212-F632-409C-BC1C-01CF68E98CFC}">
      <dgm:prSet/>
      <dgm:spPr/>
      <dgm:t>
        <a:bodyPr/>
        <a:lstStyle/>
        <a:p>
          <a:endParaRPr lang="en-IE" sz="1200"/>
        </a:p>
      </dgm:t>
    </dgm:pt>
    <dgm:pt modelId="{128EFEBE-5E87-45EE-99EE-C423574E84C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effectLst/>
              <a:latin typeface="Arial" charset="0"/>
              <a:cs typeface="Arial" charset="0"/>
            </a:rPr>
            <a:t>Information</a:t>
          </a:r>
        </a:p>
      </dgm:t>
    </dgm:pt>
    <dgm:pt modelId="{C7E226B1-1DDC-4154-BAE2-FD1319F85E01}" type="parTrans" cxnId="{93667BFF-098D-4724-9F1C-2C1999C3DAE7}">
      <dgm:prSet custT="1"/>
      <dgm:spPr/>
      <dgm:t>
        <a:bodyPr/>
        <a:lstStyle/>
        <a:p>
          <a:endParaRPr lang="en-US" sz="1200"/>
        </a:p>
      </dgm:t>
    </dgm:pt>
    <dgm:pt modelId="{D8B1A00B-6757-4CC9-901A-8008234A77EE}" type="sibTrans" cxnId="{93667BFF-098D-4724-9F1C-2C1999C3DAE7}">
      <dgm:prSet/>
      <dgm:spPr/>
      <dgm:t>
        <a:bodyPr/>
        <a:lstStyle/>
        <a:p>
          <a:endParaRPr lang="en-IE" sz="1200"/>
        </a:p>
      </dgm:t>
    </dgm:pt>
    <dgm:pt modelId="{25AFEDD8-0FF5-4FA1-942A-7789921D4A86}" type="pres">
      <dgm:prSet presAssocID="{736582C7-AA80-47C2-AF57-F5F19D00FB5D}" presName="cycle" presStyleCnt="0">
        <dgm:presLayoutVars>
          <dgm:chMax val="1"/>
          <dgm:dir/>
          <dgm:animLvl val="ctr"/>
          <dgm:resizeHandles val="exact"/>
        </dgm:presLayoutVars>
      </dgm:prSet>
      <dgm:spPr/>
    </dgm:pt>
    <dgm:pt modelId="{9AA58740-01DB-4ECF-BDD2-052D1EDC9D4A}" type="pres">
      <dgm:prSet presAssocID="{32415E4D-F2C7-4725-B7E0-91775B197290}" presName="centerShape" presStyleLbl="node0" presStyleIdx="0" presStyleCnt="1"/>
      <dgm:spPr/>
      <dgm:t>
        <a:bodyPr/>
        <a:lstStyle/>
        <a:p>
          <a:endParaRPr lang="en-US"/>
        </a:p>
      </dgm:t>
    </dgm:pt>
    <dgm:pt modelId="{658D70A4-D4CE-4D93-9A65-3609802EF3FB}" type="pres">
      <dgm:prSet presAssocID="{E631285B-AAB7-41EF-A833-192B8B4306FF}" presName="Name9" presStyleLbl="parChTrans1D2" presStyleIdx="0" presStyleCnt="6"/>
      <dgm:spPr/>
      <dgm:t>
        <a:bodyPr/>
        <a:lstStyle/>
        <a:p>
          <a:endParaRPr lang="en-US"/>
        </a:p>
      </dgm:t>
    </dgm:pt>
    <dgm:pt modelId="{F24BF45B-B6FA-4BFC-B499-F19F71C73F7B}" type="pres">
      <dgm:prSet presAssocID="{E631285B-AAB7-41EF-A833-192B8B4306FF}" presName="connTx" presStyleLbl="parChTrans1D2" presStyleIdx="0" presStyleCnt="6"/>
      <dgm:spPr/>
      <dgm:t>
        <a:bodyPr/>
        <a:lstStyle/>
        <a:p>
          <a:endParaRPr lang="en-US"/>
        </a:p>
      </dgm:t>
    </dgm:pt>
    <dgm:pt modelId="{A413B7BD-6EF6-4F77-B72E-AFFB29101706}" type="pres">
      <dgm:prSet presAssocID="{4BB79BD9-7971-4951-83A1-E8556C3D9322}" presName="node" presStyleLbl="node1" presStyleIdx="0" presStyleCnt="6">
        <dgm:presLayoutVars>
          <dgm:bulletEnabled val="1"/>
        </dgm:presLayoutVars>
      </dgm:prSet>
      <dgm:spPr/>
      <dgm:t>
        <a:bodyPr/>
        <a:lstStyle/>
        <a:p>
          <a:endParaRPr lang="en-US"/>
        </a:p>
      </dgm:t>
    </dgm:pt>
    <dgm:pt modelId="{12AC4F4A-E742-4369-88EA-ECEA746DBA8F}" type="pres">
      <dgm:prSet presAssocID="{32DE5671-4D71-4D30-A1E9-8658EB7987E7}" presName="Name9" presStyleLbl="parChTrans1D2" presStyleIdx="1" presStyleCnt="6"/>
      <dgm:spPr/>
      <dgm:t>
        <a:bodyPr/>
        <a:lstStyle/>
        <a:p>
          <a:endParaRPr lang="en-US"/>
        </a:p>
      </dgm:t>
    </dgm:pt>
    <dgm:pt modelId="{A1E8D082-76A6-4AD8-91C7-84D454516295}" type="pres">
      <dgm:prSet presAssocID="{32DE5671-4D71-4D30-A1E9-8658EB7987E7}" presName="connTx" presStyleLbl="parChTrans1D2" presStyleIdx="1" presStyleCnt="6"/>
      <dgm:spPr/>
      <dgm:t>
        <a:bodyPr/>
        <a:lstStyle/>
        <a:p>
          <a:endParaRPr lang="en-US"/>
        </a:p>
      </dgm:t>
    </dgm:pt>
    <dgm:pt modelId="{060FB11F-B4A4-4766-9CDB-B6FE9072847F}" type="pres">
      <dgm:prSet presAssocID="{83158E89-B9B1-4773-91B4-EB621C3DEA9A}" presName="node" presStyleLbl="node1" presStyleIdx="1" presStyleCnt="6">
        <dgm:presLayoutVars>
          <dgm:bulletEnabled val="1"/>
        </dgm:presLayoutVars>
      </dgm:prSet>
      <dgm:spPr/>
      <dgm:t>
        <a:bodyPr/>
        <a:lstStyle/>
        <a:p>
          <a:endParaRPr lang="en-US"/>
        </a:p>
      </dgm:t>
    </dgm:pt>
    <dgm:pt modelId="{E36F578A-DA40-40E4-BB7E-2A6F140AAB82}" type="pres">
      <dgm:prSet presAssocID="{29BB9BB5-1E14-4165-9EE0-F2266684A1B9}" presName="Name9" presStyleLbl="parChTrans1D2" presStyleIdx="2" presStyleCnt="6"/>
      <dgm:spPr/>
      <dgm:t>
        <a:bodyPr/>
        <a:lstStyle/>
        <a:p>
          <a:endParaRPr lang="en-US"/>
        </a:p>
      </dgm:t>
    </dgm:pt>
    <dgm:pt modelId="{67B2984C-F562-4C45-98C6-9096D14BE9EF}" type="pres">
      <dgm:prSet presAssocID="{29BB9BB5-1E14-4165-9EE0-F2266684A1B9}" presName="connTx" presStyleLbl="parChTrans1D2" presStyleIdx="2" presStyleCnt="6"/>
      <dgm:spPr/>
      <dgm:t>
        <a:bodyPr/>
        <a:lstStyle/>
        <a:p>
          <a:endParaRPr lang="en-US"/>
        </a:p>
      </dgm:t>
    </dgm:pt>
    <dgm:pt modelId="{F541BFB5-52FA-4D8C-AC9A-11D8ACB79C78}" type="pres">
      <dgm:prSet presAssocID="{5B284E6A-2703-44AE-A021-4B5DF84876D0}" presName="node" presStyleLbl="node1" presStyleIdx="2" presStyleCnt="6">
        <dgm:presLayoutVars>
          <dgm:bulletEnabled val="1"/>
        </dgm:presLayoutVars>
      </dgm:prSet>
      <dgm:spPr/>
      <dgm:t>
        <a:bodyPr/>
        <a:lstStyle/>
        <a:p>
          <a:endParaRPr lang="en-US"/>
        </a:p>
      </dgm:t>
    </dgm:pt>
    <dgm:pt modelId="{4AA0284F-C62F-4FE4-856A-EA1F3FD8C572}" type="pres">
      <dgm:prSet presAssocID="{3DCFECBF-C0F1-409B-979D-4AF6761947D2}" presName="Name9" presStyleLbl="parChTrans1D2" presStyleIdx="3" presStyleCnt="6"/>
      <dgm:spPr/>
      <dgm:t>
        <a:bodyPr/>
        <a:lstStyle/>
        <a:p>
          <a:endParaRPr lang="en-US"/>
        </a:p>
      </dgm:t>
    </dgm:pt>
    <dgm:pt modelId="{903E8DEC-D9F1-4558-8233-43A469AA8FBC}" type="pres">
      <dgm:prSet presAssocID="{3DCFECBF-C0F1-409B-979D-4AF6761947D2}" presName="connTx" presStyleLbl="parChTrans1D2" presStyleIdx="3" presStyleCnt="6"/>
      <dgm:spPr/>
      <dgm:t>
        <a:bodyPr/>
        <a:lstStyle/>
        <a:p>
          <a:endParaRPr lang="en-US"/>
        </a:p>
      </dgm:t>
    </dgm:pt>
    <dgm:pt modelId="{64734339-C459-4D72-8F6D-E811AC924DB8}" type="pres">
      <dgm:prSet presAssocID="{1C140CA1-D2A9-4322-B1A6-04F0AECA5E9C}" presName="node" presStyleLbl="node1" presStyleIdx="3" presStyleCnt="6">
        <dgm:presLayoutVars>
          <dgm:bulletEnabled val="1"/>
        </dgm:presLayoutVars>
      </dgm:prSet>
      <dgm:spPr/>
      <dgm:t>
        <a:bodyPr/>
        <a:lstStyle/>
        <a:p>
          <a:endParaRPr lang="en-US"/>
        </a:p>
      </dgm:t>
    </dgm:pt>
    <dgm:pt modelId="{9F2D21F5-6830-483F-AAF1-CAFAB89F5CEC}" type="pres">
      <dgm:prSet presAssocID="{B7386D34-B187-4645-A731-152D7BEAA9CD}" presName="Name9" presStyleLbl="parChTrans1D2" presStyleIdx="4" presStyleCnt="6"/>
      <dgm:spPr/>
      <dgm:t>
        <a:bodyPr/>
        <a:lstStyle/>
        <a:p>
          <a:endParaRPr lang="en-US"/>
        </a:p>
      </dgm:t>
    </dgm:pt>
    <dgm:pt modelId="{491A59F2-1A41-4D39-997A-AEEA9149CA69}" type="pres">
      <dgm:prSet presAssocID="{B7386D34-B187-4645-A731-152D7BEAA9CD}" presName="connTx" presStyleLbl="parChTrans1D2" presStyleIdx="4" presStyleCnt="6"/>
      <dgm:spPr/>
      <dgm:t>
        <a:bodyPr/>
        <a:lstStyle/>
        <a:p>
          <a:endParaRPr lang="en-US"/>
        </a:p>
      </dgm:t>
    </dgm:pt>
    <dgm:pt modelId="{3D2255FC-A4D8-4443-946C-383E4E45F1A2}" type="pres">
      <dgm:prSet presAssocID="{90E50F8A-4438-44DD-9659-327416C2765D}" presName="node" presStyleLbl="node1" presStyleIdx="4" presStyleCnt="6">
        <dgm:presLayoutVars>
          <dgm:bulletEnabled val="1"/>
        </dgm:presLayoutVars>
      </dgm:prSet>
      <dgm:spPr/>
      <dgm:t>
        <a:bodyPr/>
        <a:lstStyle/>
        <a:p>
          <a:endParaRPr lang="en-US"/>
        </a:p>
      </dgm:t>
    </dgm:pt>
    <dgm:pt modelId="{3F3AF858-FC6D-4D7D-AE06-01474293A08D}" type="pres">
      <dgm:prSet presAssocID="{C7E226B1-1DDC-4154-BAE2-FD1319F85E01}" presName="Name9" presStyleLbl="parChTrans1D2" presStyleIdx="5" presStyleCnt="6"/>
      <dgm:spPr/>
      <dgm:t>
        <a:bodyPr/>
        <a:lstStyle/>
        <a:p>
          <a:endParaRPr lang="en-US"/>
        </a:p>
      </dgm:t>
    </dgm:pt>
    <dgm:pt modelId="{6D8C450A-EE90-4CD4-BCC2-84802EA904EB}" type="pres">
      <dgm:prSet presAssocID="{C7E226B1-1DDC-4154-BAE2-FD1319F85E01}" presName="connTx" presStyleLbl="parChTrans1D2" presStyleIdx="5" presStyleCnt="6"/>
      <dgm:spPr/>
      <dgm:t>
        <a:bodyPr/>
        <a:lstStyle/>
        <a:p>
          <a:endParaRPr lang="en-US"/>
        </a:p>
      </dgm:t>
    </dgm:pt>
    <dgm:pt modelId="{23953B08-9DF0-49F1-B36E-BC367C7C6D19}" type="pres">
      <dgm:prSet presAssocID="{128EFEBE-5E87-45EE-99EE-C423574E84C7}" presName="node" presStyleLbl="node1" presStyleIdx="5" presStyleCnt="6">
        <dgm:presLayoutVars>
          <dgm:bulletEnabled val="1"/>
        </dgm:presLayoutVars>
      </dgm:prSet>
      <dgm:spPr/>
      <dgm:t>
        <a:bodyPr/>
        <a:lstStyle/>
        <a:p>
          <a:endParaRPr lang="en-US"/>
        </a:p>
      </dgm:t>
    </dgm:pt>
  </dgm:ptLst>
  <dgm:cxnLst>
    <dgm:cxn modelId="{90A4C98B-AD7D-4D5A-9EA1-F1D6F0EA244F}" type="presOf" srcId="{E631285B-AAB7-41EF-A833-192B8B4306FF}" destId="{F24BF45B-B6FA-4BFC-B499-F19F71C73F7B}" srcOrd="1" destOrd="0" presId="urn:microsoft.com/office/officeart/2005/8/layout/radial1"/>
    <dgm:cxn modelId="{CCC75081-1170-47EE-A6DE-4103AD7EA9CA}" srcId="{32415E4D-F2C7-4725-B7E0-91775B197290}" destId="{5B284E6A-2703-44AE-A021-4B5DF84876D0}" srcOrd="2" destOrd="0" parTransId="{29BB9BB5-1E14-4165-9EE0-F2266684A1B9}" sibTransId="{EA9293D5-EC99-42D5-A0D8-399557A95B14}"/>
    <dgm:cxn modelId="{E39236AA-3085-40FF-81D7-4B6321F06B14}" type="presOf" srcId="{29BB9BB5-1E14-4165-9EE0-F2266684A1B9}" destId="{67B2984C-F562-4C45-98C6-9096D14BE9EF}" srcOrd="1" destOrd="0" presId="urn:microsoft.com/office/officeart/2005/8/layout/radial1"/>
    <dgm:cxn modelId="{90FCA430-84AA-4023-89A1-CB09450FA5EF}" type="presOf" srcId="{32DE5671-4D71-4D30-A1E9-8658EB7987E7}" destId="{12AC4F4A-E742-4369-88EA-ECEA746DBA8F}" srcOrd="0" destOrd="0" presId="urn:microsoft.com/office/officeart/2005/8/layout/radial1"/>
    <dgm:cxn modelId="{5AE2F212-F632-409C-BC1C-01CF68E98CFC}" srcId="{32415E4D-F2C7-4725-B7E0-91775B197290}" destId="{90E50F8A-4438-44DD-9659-327416C2765D}" srcOrd="4" destOrd="0" parTransId="{B7386D34-B187-4645-A731-152D7BEAA9CD}" sibTransId="{C20C8E42-D955-4954-ADE4-1A5F1AA9A50C}"/>
    <dgm:cxn modelId="{4B95CF4A-7D2F-44C2-969B-B6F7BB172441}" type="presOf" srcId="{1C140CA1-D2A9-4322-B1A6-04F0AECA5E9C}" destId="{64734339-C459-4D72-8F6D-E811AC924DB8}" srcOrd="0" destOrd="0" presId="urn:microsoft.com/office/officeart/2005/8/layout/radial1"/>
    <dgm:cxn modelId="{C2BA23B9-C57D-4E4B-AF00-75FE5903AA15}" type="presOf" srcId="{32DE5671-4D71-4D30-A1E9-8658EB7987E7}" destId="{A1E8D082-76A6-4AD8-91C7-84D454516295}" srcOrd="1" destOrd="0" presId="urn:microsoft.com/office/officeart/2005/8/layout/radial1"/>
    <dgm:cxn modelId="{FF21EE27-CEF4-472C-88D4-92E601BF082B}" type="presOf" srcId="{C7E226B1-1DDC-4154-BAE2-FD1319F85E01}" destId="{6D8C450A-EE90-4CD4-BCC2-84802EA904EB}" srcOrd="1" destOrd="0" presId="urn:microsoft.com/office/officeart/2005/8/layout/radial1"/>
    <dgm:cxn modelId="{97F99081-5AA1-4E80-9251-D9E4BB8FE6B3}" type="presOf" srcId="{C7E226B1-1DDC-4154-BAE2-FD1319F85E01}" destId="{3F3AF858-FC6D-4D7D-AE06-01474293A08D}" srcOrd="0" destOrd="0" presId="urn:microsoft.com/office/officeart/2005/8/layout/radial1"/>
    <dgm:cxn modelId="{11FBD7D6-3ACC-4333-AD91-CC2DD6902F00}" srcId="{736582C7-AA80-47C2-AF57-F5F19D00FB5D}" destId="{32415E4D-F2C7-4725-B7E0-91775B197290}" srcOrd="0" destOrd="0" parTransId="{B6CB9A9A-2387-4DD2-80A3-CCC3DC51DDFB}" sibTransId="{DF5B009C-F0C9-47A6-8B9F-C1A850B91C81}"/>
    <dgm:cxn modelId="{97AE0A85-AB22-4048-924E-5DC4F2AB9A5E}" type="presOf" srcId="{5B284E6A-2703-44AE-A021-4B5DF84876D0}" destId="{F541BFB5-52FA-4D8C-AC9A-11D8ACB79C78}" srcOrd="0" destOrd="0" presId="urn:microsoft.com/office/officeart/2005/8/layout/radial1"/>
    <dgm:cxn modelId="{8773FF2B-A4E9-4CBB-8D1B-D75239055A56}" type="presOf" srcId="{736582C7-AA80-47C2-AF57-F5F19D00FB5D}" destId="{25AFEDD8-0FF5-4FA1-942A-7789921D4A86}" srcOrd="0" destOrd="0" presId="urn:microsoft.com/office/officeart/2005/8/layout/radial1"/>
    <dgm:cxn modelId="{9009928D-6D1F-4CD5-BD85-8A940FCFE5F3}" type="presOf" srcId="{83158E89-B9B1-4773-91B4-EB621C3DEA9A}" destId="{060FB11F-B4A4-4766-9CDB-B6FE9072847F}" srcOrd="0" destOrd="0" presId="urn:microsoft.com/office/officeart/2005/8/layout/radial1"/>
    <dgm:cxn modelId="{BD6848C3-92C9-4DD7-A07F-226B6A1E3F7D}" srcId="{32415E4D-F2C7-4725-B7E0-91775B197290}" destId="{1C140CA1-D2A9-4322-B1A6-04F0AECA5E9C}" srcOrd="3" destOrd="0" parTransId="{3DCFECBF-C0F1-409B-979D-4AF6761947D2}" sibTransId="{7173A3A9-5D9F-4868-B9F1-62BEFFC0707B}"/>
    <dgm:cxn modelId="{9702DD03-2AD4-4705-A3AE-EFF60E8D5474}" srcId="{32415E4D-F2C7-4725-B7E0-91775B197290}" destId="{83158E89-B9B1-4773-91B4-EB621C3DEA9A}" srcOrd="1" destOrd="0" parTransId="{32DE5671-4D71-4D30-A1E9-8658EB7987E7}" sibTransId="{0CA30BAC-3DD7-4EC8-B82A-A1CEA5989AFE}"/>
    <dgm:cxn modelId="{1ED0B999-4C56-4C8C-8863-0B56D133FF75}" type="presOf" srcId="{90E50F8A-4438-44DD-9659-327416C2765D}" destId="{3D2255FC-A4D8-4443-946C-383E4E45F1A2}" srcOrd="0" destOrd="0" presId="urn:microsoft.com/office/officeart/2005/8/layout/radial1"/>
    <dgm:cxn modelId="{3EA18195-D54A-4856-9942-0143D1619B17}" srcId="{32415E4D-F2C7-4725-B7E0-91775B197290}" destId="{4BB79BD9-7971-4951-83A1-E8556C3D9322}" srcOrd="0" destOrd="0" parTransId="{E631285B-AAB7-41EF-A833-192B8B4306FF}" sibTransId="{E7C7DA7F-42DF-41D2-8EC4-32A31CF1F1F2}"/>
    <dgm:cxn modelId="{0F5EE803-2D01-41C0-AAFD-756C92D819B4}" type="presOf" srcId="{B7386D34-B187-4645-A731-152D7BEAA9CD}" destId="{491A59F2-1A41-4D39-997A-AEEA9149CA69}" srcOrd="1" destOrd="0" presId="urn:microsoft.com/office/officeart/2005/8/layout/radial1"/>
    <dgm:cxn modelId="{5EBE6AD4-ED24-4EA8-943C-665FE9C89DCA}" type="presOf" srcId="{B7386D34-B187-4645-A731-152D7BEAA9CD}" destId="{9F2D21F5-6830-483F-AAF1-CAFAB89F5CEC}" srcOrd="0" destOrd="0" presId="urn:microsoft.com/office/officeart/2005/8/layout/radial1"/>
    <dgm:cxn modelId="{715CEB92-373A-426F-A38C-891455059FA2}" type="presOf" srcId="{3DCFECBF-C0F1-409B-979D-4AF6761947D2}" destId="{4AA0284F-C62F-4FE4-856A-EA1F3FD8C572}" srcOrd="0" destOrd="0" presId="urn:microsoft.com/office/officeart/2005/8/layout/radial1"/>
    <dgm:cxn modelId="{C211A80A-CBA3-4CD9-984C-F670A7B2B2CC}" type="presOf" srcId="{E631285B-AAB7-41EF-A833-192B8B4306FF}" destId="{658D70A4-D4CE-4D93-9A65-3609802EF3FB}" srcOrd="0" destOrd="0" presId="urn:microsoft.com/office/officeart/2005/8/layout/radial1"/>
    <dgm:cxn modelId="{2657DBBA-BC51-4DA0-8EEA-33D626CE59F0}" type="presOf" srcId="{32415E4D-F2C7-4725-B7E0-91775B197290}" destId="{9AA58740-01DB-4ECF-BDD2-052D1EDC9D4A}" srcOrd="0" destOrd="0" presId="urn:microsoft.com/office/officeart/2005/8/layout/radial1"/>
    <dgm:cxn modelId="{93667BFF-098D-4724-9F1C-2C1999C3DAE7}" srcId="{32415E4D-F2C7-4725-B7E0-91775B197290}" destId="{128EFEBE-5E87-45EE-99EE-C423574E84C7}" srcOrd="5" destOrd="0" parTransId="{C7E226B1-1DDC-4154-BAE2-FD1319F85E01}" sibTransId="{D8B1A00B-6757-4CC9-901A-8008234A77EE}"/>
    <dgm:cxn modelId="{257464B8-1A98-4ACD-8E1D-176821FBC596}" type="presOf" srcId="{29BB9BB5-1E14-4165-9EE0-F2266684A1B9}" destId="{E36F578A-DA40-40E4-BB7E-2A6F140AAB82}" srcOrd="0" destOrd="0" presId="urn:microsoft.com/office/officeart/2005/8/layout/radial1"/>
    <dgm:cxn modelId="{E73CB696-5C15-4F40-A13D-C075E7CA1323}" type="presOf" srcId="{4BB79BD9-7971-4951-83A1-E8556C3D9322}" destId="{A413B7BD-6EF6-4F77-B72E-AFFB29101706}" srcOrd="0" destOrd="0" presId="urn:microsoft.com/office/officeart/2005/8/layout/radial1"/>
    <dgm:cxn modelId="{E524CFFD-C477-43E5-8AC4-1C683511C819}" type="presOf" srcId="{128EFEBE-5E87-45EE-99EE-C423574E84C7}" destId="{23953B08-9DF0-49F1-B36E-BC367C7C6D19}" srcOrd="0" destOrd="0" presId="urn:microsoft.com/office/officeart/2005/8/layout/radial1"/>
    <dgm:cxn modelId="{AB261A6E-4A82-42A4-9423-3E6BE4137CF5}" type="presOf" srcId="{3DCFECBF-C0F1-409B-979D-4AF6761947D2}" destId="{903E8DEC-D9F1-4558-8233-43A469AA8FBC}" srcOrd="1" destOrd="0" presId="urn:microsoft.com/office/officeart/2005/8/layout/radial1"/>
    <dgm:cxn modelId="{8BBC6130-6190-40CF-934C-C893D1693506}" type="presParOf" srcId="{25AFEDD8-0FF5-4FA1-942A-7789921D4A86}" destId="{9AA58740-01DB-4ECF-BDD2-052D1EDC9D4A}" srcOrd="0" destOrd="0" presId="urn:microsoft.com/office/officeart/2005/8/layout/radial1"/>
    <dgm:cxn modelId="{B8B1DE0B-AAD4-4F42-B52D-A63D9CE11CB8}" type="presParOf" srcId="{25AFEDD8-0FF5-4FA1-942A-7789921D4A86}" destId="{658D70A4-D4CE-4D93-9A65-3609802EF3FB}" srcOrd="1" destOrd="0" presId="urn:microsoft.com/office/officeart/2005/8/layout/radial1"/>
    <dgm:cxn modelId="{D28DEC0E-5256-4A5C-A1EE-EBA595F0F58A}" type="presParOf" srcId="{658D70A4-D4CE-4D93-9A65-3609802EF3FB}" destId="{F24BF45B-B6FA-4BFC-B499-F19F71C73F7B}" srcOrd="0" destOrd="0" presId="urn:microsoft.com/office/officeart/2005/8/layout/radial1"/>
    <dgm:cxn modelId="{35C1DCC4-A5EC-4098-87DA-8D51E922DB83}" type="presParOf" srcId="{25AFEDD8-0FF5-4FA1-942A-7789921D4A86}" destId="{A413B7BD-6EF6-4F77-B72E-AFFB29101706}" srcOrd="2" destOrd="0" presId="urn:microsoft.com/office/officeart/2005/8/layout/radial1"/>
    <dgm:cxn modelId="{A1875D4B-0A95-4308-A5FC-13931781007F}" type="presParOf" srcId="{25AFEDD8-0FF5-4FA1-942A-7789921D4A86}" destId="{12AC4F4A-E742-4369-88EA-ECEA746DBA8F}" srcOrd="3" destOrd="0" presId="urn:microsoft.com/office/officeart/2005/8/layout/radial1"/>
    <dgm:cxn modelId="{19DA6FFC-A4DF-4FB3-A550-9E658A1D6C7F}" type="presParOf" srcId="{12AC4F4A-E742-4369-88EA-ECEA746DBA8F}" destId="{A1E8D082-76A6-4AD8-91C7-84D454516295}" srcOrd="0" destOrd="0" presId="urn:microsoft.com/office/officeart/2005/8/layout/radial1"/>
    <dgm:cxn modelId="{2DD596C9-BB6D-44C1-919E-AA9A30F4ABAE}" type="presParOf" srcId="{25AFEDD8-0FF5-4FA1-942A-7789921D4A86}" destId="{060FB11F-B4A4-4766-9CDB-B6FE9072847F}" srcOrd="4" destOrd="0" presId="urn:microsoft.com/office/officeart/2005/8/layout/radial1"/>
    <dgm:cxn modelId="{CA6E5246-ED5C-46DA-B122-983A4FC906B3}" type="presParOf" srcId="{25AFEDD8-0FF5-4FA1-942A-7789921D4A86}" destId="{E36F578A-DA40-40E4-BB7E-2A6F140AAB82}" srcOrd="5" destOrd="0" presId="urn:microsoft.com/office/officeart/2005/8/layout/radial1"/>
    <dgm:cxn modelId="{7712A5F9-C1C5-467A-B047-753468CB60D9}" type="presParOf" srcId="{E36F578A-DA40-40E4-BB7E-2A6F140AAB82}" destId="{67B2984C-F562-4C45-98C6-9096D14BE9EF}" srcOrd="0" destOrd="0" presId="urn:microsoft.com/office/officeart/2005/8/layout/radial1"/>
    <dgm:cxn modelId="{37B6D101-5FBC-43F7-B1E8-4A27D14794E0}" type="presParOf" srcId="{25AFEDD8-0FF5-4FA1-942A-7789921D4A86}" destId="{F541BFB5-52FA-4D8C-AC9A-11D8ACB79C78}" srcOrd="6" destOrd="0" presId="urn:microsoft.com/office/officeart/2005/8/layout/radial1"/>
    <dgm:cxn modelId="{830ADB3F-0864-4894-A69A-B3354BED654D}" type="presParOf" srcId="{25AFEDD8-0FF5-4FA1-942A-7789921D4A86}" destId="{4AA0284F-C62F-4FE4-856A-EA1F3FD8C572}" srcOrd="7" destOrd="0" presId="urn:microsoft.com/office/officeart/2005/8/layout/radial1"/>
    <dgm:cxn modelId="{24A8FDE2-F1E3-4828-8FCA-9079920D58BA}" type="presParOf" srcId="{4AA0284F-C62F-4FE4-856A-EA1F3FD8C572}" destId="{903E8DEC-D9F1-4558-8233-43A469AA8FBC}" srcOrd="0" destOrd="0" presId="urn:microsoft.com/office/officeart/2005/8/layout/radial1"/>
    <dgm:cxn modelId="{5FA8336E-AF1C-46E5-A389-CC18398FD2D1}" type="presParOf" srcId="{25AFEDD8-0FF5-4FA1-942A-7789921D4A86}" destId="{64734339-C459-4D72-8F6D-E811AC924DB8}" srcOrd="8" destOrd="0" presId="urn:microsoft.com/office/officeart/2005/8/layout/radial1"/>
    <dgm:cxn modelId="{CD17F464-8692-4643-9583-1631D5A95F77}" type="presParOf" srcId="{25AFEDD8-0FF5-4FA1-942A-7789921D4A86}" destId="{9F2D21F5-6830-483F-AAF1-CAFAB89F5CEC}" srcOrd="9" destOrd="0" presId="urn:microsoft.com/office/officeart/2005/8/layout/radial1"/>
    <dgm:cxn modelId="{0C659242-585B-4053-BE71-A4938EA856A0}" type="presParOf" srcId="{9F2D21F5-6830-483F-AAF1-CAFAB89F5CEC}" destId="{491A59F2-1A41-4D39-997A-AEEA9149CA69}" srcOrd="0" destOrd="0" presId="urn:microsoft.com/office/officeart/2005/8/layout/radial1"/>
    <dgm:cxn modelId="{5DE6AB21-4464-4EBA-864D-4A1D80F0166F}" type="presParOf" srcId="{25AFEDD8-0FF5-4FA1-942A-7789921D4A86}" destId="{3D2255FC-A4D8-4443-946C-383E4E45F1A2}" srcOrd="10" destOrd="0" presId="urn:microsoft.com/office/officeart/2005/8/layout/radial1"/>
    <dgm:cxn modelId="{8B02604C-87A3-4802-90D6-D150F3BC3993}" type="presParOf" srcId="{25AFEDD8-0FF5-4FA1-942A-7789921D4A86}" destId="{3F3AF858-FC6D-4D7D-AE06-01474293A08D}" srcOrd="11" destOrd="0" presId="urn:microsoft.com/office/officeart/2005/8/layout/radial1"/>
    <dgm:cxn modelId="{3A126E8B-6523-4579-A1AC-C36C07FF85C3}" type="presParOf" srcId="{3F3AF858-FC6D-4D7D-AE06-01474293A08D}" destId="{6D8C450A-EE90-4CD4-BCC2-84802EA904EB}" srcOrd="0" destOrd="0" presId="urn:microsoft.com/office/officeart/2005/8/layout/radial1"/>
    <dgm:cxn modelId="{B4CC1E61-070F-42F2-94B1-D2ADE5C8C588}" type="presParOf" srcId="{25AFEDD8-0FF5-4FA1-942A-7789921D4A86}" destId="{23953B08-9DF0-49F1-B36E-BC367C7C6D19}"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D39263-7413-4404-8582-8D116858EAD1}" type="doc">
      <dgm:prSet loTypeId="urn:microsoft.com/office/officeart/2005/8/layout/cycle1" loCatId="cycle" qsTypeId="urn:microsoft.com/office/officeart/2005/8/quickstyle/simple1" qsCatId="simple" csTypeId="urn:microsoft.com/office/officeart/2005/8/colors/colorful1" csCatId="colorful"/>
      <dgm:spPr/>
    </dgm:pt>
    <dgm:pt modelId="{70FD8A05-76B1-4D9F-9937-253D957C954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1" i="0" u="none" strike="noStrike" cap="none" normalizeH="0" baseline="0" smtClean="0">
              <a:ln/>
              <a:effectLst/>
              <a:latin typeface="Arial" charset="0"/>
              <a:cs typeface="Arial" charset="0"/>
            </a:rPr>
            <a:t>Personal Issues</a:t>
          </a:r>
          <a:endParaRPr kumimoji="0" lang="en-US" b="1" i="0" u="none" strike="noStrike" cap="none" normalizeH="0" baseline="0" smtClean="0">
            <a:ln/>
            <a:effectLst/>
            <a:latin typeface="Arial" charset="0"/>
            <a:cs typeface="Arial" charset="0"/>
          </a:endParaRPr>
        </a:p>
      </dgm:t>
    </dgm:pt>
    <dgm:pt modelId="{6BDC1E7D-91F4-4413-A54C-E43DA17190A2}" type="parTrans" cxnId="{04E95DE4-03D6-40BD-AA23-D506FDF6B743}">
      <dgm:prSet/>
      <dgm:spPr/>
      <dgm:t>
        <a:bodyPr/>
        <a:lstStyle/>
        <a:p>
          <a:endParaRPr lang="en-IE"/>
        </a:p>
      </dgm:t>
    </dgm:pt>
    <dgm:pt modelId="{41B1637A-C216-421D-A300-00D45C057F64}" type="sibTrans" cxnId="{04E95DE4-03D6-40BD-AA23-D506FDF6B743}">
      <dgm:prSet/>
      <dgm:spPr/>
      <dgm:t>
        <a:bodyPr/>
        <a:lstStyle/>
        <a:p>
          <a:endParaRPr lang="en-IE"/>
        </a:p>
      </dgm:t>
    </dgm:pt>
    <dgm:pt modelId="{2D490A52-663E-4D43-9201-B85497B3B44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1" i="0" u="none" strike="noStrike" cap="none" normalizeH="0" baseline="0" smtClean="0">
              <a:ln/>
              <a:effectLst/>
              <a:latin typeface="Arial" charset="0"/>
              <a:cs typeface="Arial" charset="0"/>
            </a:rPr>
            <a:t>Educational Experiences / Hopes</a:t>
          </a:r>
          <a:endParaRPr kumimoji="0" lang="en-US" b="1" i="0" u="none" strike="noStrike" cap="none" normalizeH="0" baseline="0" smtClean="0">
            <a:ln/>
            <a:effectLst/>
            <a:latin typeface="Arial" charset="0"/>
            <a:cs typeface="Arial" charset="0"/>
          </a:endParaRPr>
        </a:p>
      </dgm:t>
    </dgm:pt>
    <dgm:pt modelId="{5F06B3C7-1347-46D8-93F6-84B22745EEBD}" type="parTrans" cxnId="{50E83325-8D9E-4446-BD12-D5D66463DD71}">
      <dgm:prSet/>
      <dgm:spPr/>
      <dgm:t>
        <a:bodyPr/>
        <a:lstStyle/>
        <a:p>
          <a:endParaRPr lang="en-IE"/>
        </a:p>
      </dgm:t>
    </dgm:pt>
    <dgm:pt modelId="{B61322AC-85CE-436B-8D56-A147B43D0CD9}" type="sibTrans" cxnId="{50E83325-8D9E-4446-BD12-D5D66463DD71}">
      <dgm:prSet/>
      <dgm:spPr/>
      <dgm:t>
        <a:bodyPr/>
        <a:lstStyle/>
        <a:p>
          <a:endParaRPr lang="en-IE"/>
        </a:p>
      </dgm:t>
    </dgm:pt>
    <dgm:pt modelId="{395F70BE-867D-4CF8-85A3-319855B0C06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1" i="0" u="none" strike="noStrike" cap="none" normalizeH="0" baseline="0" smtClean="0">
              <a:ln/>
              <a:effectLst/>
              <a:latin typeface="Arial" charset="0"/>
              <a:cs typeface="Arial" charset="0"/>
            </a:rPr>
            <a:t>Vocational Experiences / Hopes</a:t>
          </a:r>
          <a:endParaRPr kumimoji="0" lang="en-US" b="1" i="0" u="none" strike="noStrike" cap="none" normalizeH="0" baseline="0" smtClean="0">
            <a:ln/>
            <a:effectLst/>
            <a:latin typeface="Arial" charset="0"/>
            <a:cs typeface="Arial" charset="0"/>
          </a:endParaRPr>
        </a:p>
      </dgm:t>
    </dgm:pt>
    <dgm:pt modelId="{DD967C44-91BF-496F-8ECA-78258BF66E58}" type="parTrans" cxnId="{9048142E-A982-467C-993B-D474BC772709}">
      <dgm:prSet/>
      <dgm:spPr/>
      <dgm:t>
        <a:bodyPr/>
        <a:lstStyle/>
        <a:p>
          <a:endParaRPr lang="en-IE"/>
        </a:p>
      </dgm:t>
    </dgm:pt>
    <dgm:pt modelId="{85AA8131-F957-4229-B4D5-FC0685DCD528}" type="sibTrans" cxnId="{9048142E-A982-467C-993B-D474BC772709}">
      <dgm:prSet/>
      <dgm:spPr/>
      <dgm:t>
        <a:bodyPr/>
        <a:lstStyle/>
        <a:p>
          <a:endParaRPr lang="en-IE"/>
        </a:p>
      </dgm:t>
    </dgm:pt>
    <dgm:pt modelId="{A429A2BA-FA5C-478A-8CEC-9C71C389AE6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1" i="0" u="none" strike="noStrike" cap="none" normalizeH="0" baseline="0" smtClean="0">
              <a:ln/>
              <a:effectLst/>
              <a:latin typeface="Arial" charset="0"/>
              <a:cs typeface="Arial" charset="0"/>
            </a:rPr>
            <a:t>Decision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b="1" i="0" u="none" strike="noStrike" cap="none" normalizeH="0" baseline="0" smtClean="0">
              <a:ln/>
              <a:effectLst/>
              <a:latin typeface="Arial" charset="0"/>
              <a:cs typeface="Arial" charset="0"/>
            </a:rPr>
            <a:t>Making</a:t>
          </a:r>
          <a:endParaRPr kumimoji="0" lang="en-US" b="1" i="0" u="none" strike="noStrike" cap="none" normalizeH="0" baseline="0" smtClean="0">
            <a:ln/>
            <a:effectLst/>
            <a:latin typeface="Arial" charset="0"/>
            <a:cs typeface="Arial" charset="0"/>
          </a:endParaRPr>
        </a:p>
      </dgm:t>
    </dgm:pt>
    <dgm:pt modelId="{FBA5842C-F802-45B2-909A-8E7DBBC7246E}" type="parTrans" cxnId="{7CF63740-9B14-4624-8CB1-3996F88106B2}">
      <dgm:prSet/>
      <dgm:spPr/>
      <dgm:t>
        <a:bodyPr/>
        <a:lstStyle/>
        <a:p>
          <a:endParaRPr lang="en-IE"/>
        </a:p>
      </dgm:t>
    </dgm:pt>
    <dgm:pt modelId="{E0C9EB1F-6158-4963-ADB9-6AA6BAB2AB81}" type="sibTrans" cxnId="{7CF63740-9B14-4624-8CB1-3996F88106B2}">
      <dgm:prSet/>
      <dgm:spPr/>
      <dgm:t>
        <a:bodyPr/>
        <a:lstStyle/>
        <a:p>
          <a:endParaRPr lang="en-IE"/>
        </a:p>
      </dgm:t>
    </dgm:pt>
    <dgm:pt modelId="{6CEA5A1B-3A0B-4F86-809A-CD2E9707DEB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1" i="0" u="none" strike="noStrike" cap="none" normalizeH="0" baseline="0" smtClean="0">
              <a:ln/>
              <a:effectLst/>
              <a:latin typeface="Arial" charset="0"/>
              <a:cs typeface="Arial" charset="0"/>
            </a:rPr>
            <a:t>Plans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b="1" i="0" u="none" strike="noStrike" cap="none" normalizeH="0" baseline="0" smtClean="0">
              <a:ln/>
              <a:effectLst/>
              <a:latin typeface="Arial" charset="0"/>
              <a:cs typeface="Arial" charset="0"/>
            </a:rPr>
            <a:t> Referrals/ feedback</a:t>
          </a:r>
          <a:r>
            <a:rPr kumimoji="0" lang="en-IE" b="0" i="0" u="none" strike="noStrike" cap="none" normalizeH="0" baseline="0" smtClean="0">
              <a:ln/>
              <a:effectLst/>
              <a:latin typeface="Arial" charset="0"/>
              <a:cs typeface="Arial" charset="0"/>
            </a:rPr>
            <a:t> </a:t>
          </a:r>
          <a:endParaRPr kumimoji="0" lang="en-US" b="0" i="0" u="none" strike="noStrike" cap="none" normalizeH="0" baseline="0" smtClean="0">
            <a:ln/>
            <a:effectLst/>
            <a:latin typeface="Arial" charset="0"/>
            <a:cs typeface="Arial" charset="0"/>
          </a:endParaRPr>
        </a:p>
      </dgm:t>
    </dgm:pt>
    <dgm:pt modelId="{1F5C8200-EF5C-4605-87CD-8972BBE6FA00}" type="parTrans" cxnId="{B759B8AB-790E-4E3C-B143-C9CAA9CB6A75}">
      <dgm:prSet/>
      <dgm:spPr/>
      <dgm:t>
        <a:bodyPr/>
        <a:lstStyle/>
        <a:p>
          <a:endParaRPr lang="en-IE"/>
        </a:p>
      </dgm:t>
    </dgm:pt>
    <dgm:pt modelId="{B9D76005-9FEF-44AD-B725-FDD2D16DB98A}" type="sibTrans" cxnId="{B759B8AB-790E-4E3C-B143-C9CAA9CB6A75}">
      <dgm:prSet/>
      <dgm:spPr/>
      <dgm:t>
        <a:bodyPr/>
        <a:lstStyle/>
        <a:p>
          <a:endParaRPr lang="en-IE"/>
        </a:p>
      </dgm:t>
    </dgm:pt>
    <dgm:pt modelId="{F2C5563C-94B5-4E04-B84F-1B9681DD280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1" i="0" u="none" strike="noStrike" cap="none" normalizeH="0" baseline="0" smtClean="0">
              <a:ln/>
              <a:effectLst/>
              <a:latin typeface="Arial" charset="0"/>
              <a:cs typeface="Arial" charset="0"/>
            </a:rPr>
            <a:t>Review / Follow-up</a:t>
          </a:r>
          <a:endParaRPr kumimoji="0" lang="en-US" b="1" i="0" u="none" strike="noStrike" cap="none" normalizeH="0" baseline="0" smtClean="0">
            <a:ln/>
            <a:effectLst/>
            <a:latin typeface="Arial" charset="0"/>
            <a:cs typeface="Arial" charset="0"/>
          </a:endParaRPr>
        </a:p>
      </dgm:t>
    </dgm:pt>
    <dgm:pt modelId="{73502A25-7FA9-45B6-98FC-C31E8ED37610}" type="parTrans" cxnId="{0ECED60B-6A59-4489-AF6A-CE7EFB55449E}">
      <dgm:prSet/>
      <dgm:spPr/>
      <dgm:t>
        <a:bodyPr/>
        <a:lstStyle/>
        <a:p>
          <a:endParaRPr lang="en-IE"/>
        </a:p>
      </dgm:t>
    </dgm:pt>
    <dgm:pt modelId="{D1F7B177-0973-4968-B8F5-0EC14073C5C7}" type="sibTrans" cxnId="{0ECED60B-6A59-4489-AF6A-CE7EFB55449E}">
      <dgm:prSet/>
      <dgm:spPr/>
      <dgm:t>
        <a:bodyPr/>
        <a:lstStyle/>
        <a:p>
          <a:endParaRPr lang="en-IE"/>
        </a:p>
      </dgm:t>
    </dgm:pt>
    <dgm:pt modelId="{E5E7916B-162F-48C1-9EA8-416A56023AB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1" i="0" u="none" strike="noStrike" cap="none" normalizeH="0" baseline="0" smtClean="0">
              <a:ln/>
              <a:effectLst/>
              <a:latin typeface="Arial" charset="0"/>
              <a:cs typeface="Arial" charset="0"/>
            </a:rPr>
            <a:t>Information</a:t>
          </a:r>
          <a:endParaRPr kumimoji="0" lang="en-US" b="1" i="0" u="none" strike="noStrike" cap="none" normalizeH="0" baseline="0" smtClean="0">
            <a:ln/>
            <a:effectLst/>
            <a:latin typeface="Arial" charset="0"/>
            <a:cs typeface="Arial" charset="0"/>
          </a:endParaRPr>
        </a:p>
      </dgm:t>
    </dgm:pt>
    <dgm:pt modelId="{ECE3C024-92BE-4524-B38A-F7C3C4C98B2A}" type="parTrans" cxnId="{A58CB6E5-56F8-46CB-884C-908B80874AE6}">
      <dgm:prSet/>
      <dgm:spPr/>
      <dgm:t>
        <a:bodyPr/>
        <a:lstStyle/>
        <a:p>
          <a:endParaRPr lang="en-IE"/>
        </a:p>
      </dgm:t>
    </dgm:pt>
    <dgm:pt modelId="{C160C288-49D4-4DFC-A7DC-6241CD6CE8E4}" type="sibTrans" cxnId="{A58CB6E5-56F8-46CB-884C-908B80874AE6}">
      <dgm:prSet/>
      <dgm:spPr/>
      <dgm:t>
        <a:bodyPr/>
        <a:lstStyle/>
        <a:p>
          <a:endParaRPr lang="en-IE"/>
        </a:p>
      </dgm:t>
    </dgm:pt>
    <dgm:pt modelId="{CDD49A6B-DC70-4DBC-8A39-29050426E833}" type="pres">
      <dgm:prSet presAssocID="{08D39263-7413-4404-8582-8D116858EAD1}" presName="cycle" presStyleCnt="0">
        <dgm:presLayoutVars>
          <dgm:dir/>
          <dgm:resizeHandles val="exact"/>
        </dgm:presLayoutVars>
      </dgm:prSet>
      <dgm:spPr/>
    </dgm:pt>
    <dgm:pt modelId="{8DB6B494-4B44-46B7-8CDD-B70D0EFEB7AC}" type="pres">
      <dgm:prSet presAssocID="{70FD8A05-76B1-4D9F-9937-253D957C954A}" presName="dummy" presStyleCnt="0"/>
      <dgm:spPr/>
    </dgm:pt>
    <dgm:pt modelId="{26C33790-CACE-4400-B3C1-1E6DB9F5127E}" type="pres">
      <dgm:prSet presAssocID="{70FD8A05-76B1-4D9F-9937-253D957C954A}" presName="node" presStyleLbl="revTx" presStyleIdx="0" presStyleCnt="7">
        <dgm:presLayoutVars>
          <dgm:bulletEnabled val="1"/>
        </dgm:presLayoutVars>
      </dgm:prSet>
      <dgm:spPr/>
      <dgm:t>
        <a:bodyPr/>
        <a:lstStyle/>
        <a:p>
          <a:endParaRPr lang="en-US"/>
        </a:p>
      </dgm:t>
    </dgm:pt>
    <dgm:pt modelId="{ED81849E-34E9-43AA-B6CB-C7EA28464A52}" type="pres">
      <dgm:prSet presAssocID="{41B1637A-C216-421D-A300-00D45C057F64}" presName="sibTrans" presStyleLbl="node1" presStyleIdx="0" presStyleCnt="7"/>
      <dgm:spPr/>
      <dgm:t>
        <a:bodyPr/>
        <a:lstStyle/>
        <a:p>
          <a:endParaRPr lang="en-IE"/>
        </a:p>
      </dgm:t>
    </dgm:pt>
    <dgm:pt modelId="{D9902629-BDCD-40AF-97E7-0371B0700E36}" type="pres">
      <dgm:prSet presAssocID="{2D490A52-663E-4D43-9201-B85497B3B446}" presName="dummy" presStyleCnt="0"/>
      <dgm:spPr/>
    </dgm:pt>
    <dgm:pt modelId="{C8030BDB-9429-4F7A-A20A-B0CA49FEB029}" type="pres">
      <dgm:prSet presAssocID="{2D490A52-663E-4D43-9201-B85497B3B446}" presName="node" presStyleLbl="revTx" presStyleIdx="1" presStyleCnt="7">
        <dgm:presLayoutVars>
          <dgm:bulletEnabled val="1"/>
        </dgm:presLayoutVars>
      </dgm:prSet>
      <dgm:spPr/>
      <dgm:t>
        <a:bodyPr/>
        <a:lstStyle/>
        <a:p>
          <a:endParaRPr lang="en-US"/>
        </a:p>
      </dgm:t>
    </dgm:pt>
    <dgm:pt modelId="{9EA66126-2DF3-4B7E-B521-51430AFEE003}" type="pres">
      <dgm:prSet presAssocID="{B61322AC-85CE-436B-8D56-A147B43D0CD9}" presName="sibTrans" presStyleLbl="node1" presStyleIdx="1" presStyleCnt="7"/>
      <dgm:spPr/>
      <dgm:t>
        <a:bodyPr/>
        <a:lstStyle/>
        <a:p>
          <a:endParaRPr lang="en-IE"/>
        </a:p>
      </dgm:t>
    </dgm:pt>
    <dgm:pt modelId="{0CAB3244-61A9-4E70-BB42-8D9F00786FBB}" type="pres">
      <dgm:prSet presAssocID="{395F70BE-867D-4CF8-85A3-319855B0C067}" presName="dummy" presStyleCnt="0"/>
      <dgm:spPr/>
    </dgm:pt>
    <dgm:pt modelId="{4978D222-16F7-4E12-B479-A30805619626}" type="pres">
      <dgm:prSet presAssocID="{395F70BE-867D-4CF8-85A3-319855B0C067}" presName="node" presStyleLbl="revTx" presStyleIdx="2" presStyleCnt="7">
        <dgm:presLayoutVars>
          <dgm:bulletEnabled val="1"/>
        </dgm:presLayoutVars>
      </dgm:prSet>
      <dgm:spPr/>
      <dgm:t>
        <a:bodyPr/>
        <a:lstStyle/>
        <a:p>
          <a:endParaRPr lang="en-US"/>
        </a:p>
      </dgm:t>
    </dgm:pt>
    <dgm:pt modelId="{646FCB0C-ADB5-4BF9-A308-47AF9101F394}" type="pres">
      <dgm:prSet presAssocID="{85AA8131-F957-4229-B4D5-FC0685DCD528}" presName="sibTrans" presStyleLbl="node1" presStyleIdx="2" presStyleCnt="7"/>
      <dgm:spPr/>
      <dgm:t>
        <a:bodyPr/>
        <a:lstStyle/>
        <a:p>
          <a:endParaRPr lang="en-IE"/>
        </a:p>
      </dgm:t>
    </dgm:pt>
    <dgm:pt modelId="{FFC702CA-8DDE-4A90-BC33-F613E2BD33FC}" type="pres">
      <dgm:prSet presAssocID="{A429A2BA-FA5C-478A-8CEC-9C71C389AE69}" presName="dummy" presStyleCnt="0"/>
      <dgm:spPr/>
    </dgm:pt>
    <dgm:pt modelId="{69B3A5E2-2C9F-4B21-8A36-457D89129306}" type="pres">
      <dgm:prSet presAssocID="{A429A2BA-FA5C-478A-8CEC-9C71C389AE69}" presName="node" presStyleLbl="revTx" presStyleIdx="3" presStyleCnt="7">
        <dgm:presLayoutVars>
          <dgm:bulletEnabled val="1"/>
        </dgm:presLayoutVars>
      </dgm:prSet>
      <dgm:spPr/>
      <dgm:t>
        <a:bodyPr/>
        <a:lstStyle/>
        <a:p>
          <a:endParaRPr lang="en-US"/>
        </a:p>
      </dgm:t>
    </dgm:pt>
    <dgm:pt modelId="{55652223-F1C2-4F83-A09A-DC947E1743CD}" type="pres">
      <dgm:prSet presAssocID="{E0C9EB1F-6158-4963-ADB9-6AA6BAB2AB81}" presName="sibTrans" presStyleLbl="node1" presStyleIdx="3" presStyleCnt="7"/>
      <dgm:spPr/>
      <dgm:t>
        <a:bodyPr/>
        <a:lstStyle/>
        <a:p>
          <a:endParaRPr lang="en-IE"/>
        </a:p>
      </dgm:t>
    </dgm:pt>
    <dgm:pt modelId="{A1C75C83-9F0F-422E-9A3D-F59B8BAFDD0B}" type="pres">
      <dgm:prSet presAssocID="{6CEA5A1B-3A0B-4F86-809A-CD2E9707DEB9}" presName="dummy" presStyleCnt="0"/>
      <dgm:spPr/>
    </dgm:pt>
    <dgm:pt modelId="{27AAEDEE-041B-4E5A-94B6-9FE7BC04265C}" type="pres">
      <dgm:prSet presAssocID="{6CEA5A1B-3A0B-4F86-809A-CD2E9707DEB9}" presName="node" presStyleLbl="revTx" presStyleIdx="4" presStyleCnt="7">
        <dgm:presLayoutVars>
          <dgm:bulletEnabled val="1"/>
        </dgm:presLayoutVars>
      </dgm:prSet>
      <dgm:spPr/>
      <dgm:t>
        <a:bodyPr/>
        <a:lstStyle/>
        <a:p>
          <a:endParaRPr lang="en-US"/>
        </a:p>
      </dgm:t>
    </dgm:pt>
    <dgm:pt modelId="{13B1A5EA-8597-4539-8979-2CE8CE92B078}" type="pres">
      <dgm:prSet presAssocID="{B9D76005-9FEF-44AD-B725-FDD2D16DB98A}" presName="sibTrans" presStyleLbl="node1" presStyleIdx="4" presStyleCnt="7"/>
      <dgm:spPr/>
      <dgm:t>
        <a:bodyPr/>
        <a:lstStyle/>
        <a:p>
          <a:endParaRPr lang="en-IE"/>
        </a:p>
      </dgm:t>
    </dgm:pt>
    <dgm:pt modelId="{93D7AA2B-1EC6-4571-AEF8-827D8AF8B2EA}" type="pres">
      <dgm:prSet presAssocID="{F2C5563C-94B5-4E04-B84F-1B9681DD280B}" presName="dummy" presStyleCnt="0"/>
      <dgm:spPr/>
    </dgm:pt>
    <dgm:pt modelId="{F23683D4-01AB-45EE-9173-F97BE26892EB}" type="pres">
      <dgm:prSet presAssocID="{F2C5563C-94B5-4E04-B84F-1B9681DD280B}" presName="node" presStyleLbl="revTx" presStyleIdx="5" presStyleCnt="7">
        <dgm:presLayoutVars>
          <dgm:bulletEnabled val="1"/>
        </dgm:presLayoutVars>
      </dgm:prSet>
      <dgm:spPr/>
      <dgm:t>
        <a:bodyPr/>
        <a:lstStyle/>
        <a:p>
          <a:endParaRPr lang="en-US"/>
        </a:p>
      </dgm:t>
    </dgm:pt>
    <dgm:pt modelId="{41D433A8-0130-420C-BCB4-F23B5A400F41}" type="pres">
      <dgm:prSet presAssocID="{D1F7B177-0973-4968-B8F5-0EC14073C5C7}" presName="sibTrans" presStyleLbl="node1" presStyleIdx="5" presStyleCnt="7"/>
      <dgm:spPr/>
      <dgm:t>
        <a:bodyPr/>
        <a:lstStyle/>
        <a:p>
          <a:endParaRPr lang="en-IE"/>
        </a:p>
      </dgm:t>
    </dgm:pt>
    <dgm:pt modelId="{9436DD15-88F8-4CCC-9E1F-F07E60B79CD5}" type="pres">
      <dgm:prSet presAssocID="{E5E7916B-162F-48C1-9EA8-416A56023AB7}" presName="dummy" presStyleCnt="0"/>
      <dgm:spPr/>
    </dgm:pt>
    <dgm:pt modelId="{1C18A797-0115-46EC-B6F4-1230E4D5B45C}" type="pres">
      <dgm:prSet presAssocID="{E5E7916B-162F-48C1-9EA8-416A56023AB7}" presName="node" presStyleLbl="revTx" presStyleIdx="6" presStyleCnt="7">
        <dgm:presLayoutVars>
          <dgm:bulletEnabled val="1"/>
        </dgm:presLayoutVars>
      </dgm:prSet>
      <dgm:spPr/>
      <dgm:t>
        <a:bodyPr/>
        <a:lstStyle/>
        <a:p>
          <a:endParaRPr lang="en-US"/>
        </a:p>
      </dgm:t>
    </dgm:pt>
    <dgm:pt modelId="{3A4389AD-EAC8-4E54-8C46-3E99BDAF8E1D}" type="pres">
      <dgm:prSet presAssocID="{C160C288-49D4-4DFC-A7DC-6241CD6CE8E4}" presName="sibTrans" presStyleLbl="node1" presStyleIdx="6" presStyleCnt="7"/>
      <dgm:spPr/>
      <dgm:t>
        <a:bodyPr/>
        <a:lstStyle/>
        <a:p>
          <a:endParaRPr lang="en-IE"/>
        </a:p>
      </dgm:t>
    </dgm:pt>
  </dgm:ptLst>
  <dgm:cxnLst>
    <dgm:cxn modelId="{232C90DD-9BB4-4DEB-8146-C84A4FCDA08C}" type="presOf" srcId="{E0C9EB1F-6158-4963-ADB9-6AA6BAB2AB81}" destId="{55652223-F1C2-4F83-A09A-DC947E1743CD}" srcOrd="0" destOrd="0" presId="urn:microsoft.com/office/officeart/2005/8/layout/cycle1"/>
    <dgm:cxn modelId="{9048142E-A982-467C-993B-D474BC772709}" srcId="{08D39263-7413-4404-8582-8D116858EAD1}" destId="{395F70BE-867D-4CF8-85A3-319855B0C067}" srcOrd="2" destOrd="0" parTransId="{DD967C44-91BF-496F-8ECA-78258BF66E58}" sibTransId="{85AA8131-F957-4229-B4D5-FC0685DCD528}"/>
    <dgm:cxn modelId="{EE1D16CC-C336-42C3-B5E1-5F71228813F4}" type="presOf" srcId="{C160C288-49D4-4DFC-A7DC-6241CD6CE8E4}" destId="{3A4389AD-EAC8-4E54-8C46-3E99BDAF8E1D}" srcOrd="0" destOrd="0" presId="urn:microsoft.com/office/officeart/2005/8/layout/cycle1"/>
    <dgm:cxn modelId="{A58CB6E5-56F8-46CB-884C-908B80874AE6}" srcId="{08D39263-7413-4404-8582-8D116858EAD1}" destId="{E5E7916B-162F-48C1-9EA8-416A56023AB7}" srcOrd="6" destOrd="0" parTransId="{ECE3C024-92BE-4524-B38A-F7C3C4C98B2A}" sibTransId="{C160C288-49D4-4DFC-A7DC-6241CD6CE8E4}"/>
    <dgm:cxn modelId="{957F7E29-3CF1-499D-BC78-BE6182DE758A}" type="presOf" srcId="{B9D76005-9FEF-44AD-B725-FDD2D16DB98A}" destId="{13B1A5EA-8597-4539-8979-2CE8CE92B078}" srcOrd="0" destOrd="0" presId="urn:microsoft.com/office/officeart/2005/8/layout/cycle1"/>
    <dgm:cxn modelId="{50E83325-8D9E-4446-BD12-D5D66463DD71}" srcId="{08D39263-7413-4404-8582-8D116858EAD1}" destId="{2D490A52-663E-4D43-9201-B85497B3B446}" srcOrd="1" destOrd="0" parTransId="{5F06B3C7-1347-46D8-93F6-84B22745EEBD}" sibTransId="{B61322AC-85CE-436B-8D56-A147B43D0CD9}"/>
    <dgm:cxn modelId="{FD2D5C93-9ECE-49EA-A353-3DFA63B58057}" type="presOf" srcId="{E5E7916B-162F-48C1-9EA8-416A56023AB7}" destId="{1C18A797-0115-46EC-B6F4-1230E4D5B45C}" srcOrd="0" destOrd="0" presId="urn:microsoft.com/office/officeart/2005/8/layout/cycle1"/>
    <dgm:cxn modelId="{545E6AB1-999F-4F50-8A6A-05DDA8E7BD77}" type="presOf" srcId="{41B1637A-C216-421D-A300-00D45C057F64}" destId="{ED81849E-34E9-43AA-B6CB-C7EA28464A52}" srcOrd="0" destOrd="0" presId="urn:microsoft.com/office/officeart/2005/8/layout/cycle1"/>
    <dgm:cxn modelId="{3F338DAC-3CCF-4449-9E33-7DA77BE08111}" type="presOf" srcId="{D1F7B177-0973-4968-B8F5-0EC14073C5C7}" destId="{41D433A8-0130-420C-BCB4-F23B5A400F41}" srcOrd="0" destOrd="0" presId="urn:microsoft.com/office/officeart/2005/8/layout/cycle1"/>
    <dgm:cxn modelId="{0E5EEF94-DC68-4FC7-B432-A5116CA6063C}" type="presOf" srcId="{70FD8A05-76B1-4D9F-9937-253D957C954A}" destId="{26C33790-CACE-4400-B3C1-1E6DB9F5127E}" srcOrd="0" destOrd="0" presId="urn:microsoft.com/office/officeart/2005/8/layout/cycle1"/>
    <dgm:cxn modelId="{0C8C62E5-58AC-45BC-A733-5EEC85D7BA71}" type="presOf" srcId="{A429A2BA-FA5C-478A-8CEC-9C71C389AE69}" destId="{69B3A5E2-2C9F-4B21-8A36-457D89129306}" srcOrd="0" destOrd="0" presId="urn:microsoft.com/office/officeart/2005/8/layout/cycle1"/>
    <dgm:cxn modelId="{B759B8AB-790E-4E3C-B143-C9CAA9CB6A75}" srcId="{08D39263-7413-4404-8582-8D116858EAD1}" destId="{6CEA5A1B-3A0B-4F86-809A-CD2E9707DEB9}" srcOrd="4" destOrd="0" parTransId="{1F5C8200-EF5C-4605-87CD-8972BBE6FA00}" sibTransId="{B9D76005-9FEF-44AD-B725-FDD2D16DB98A}"/>
    <dgm:cxn modelId="{7CF63740-9B14-4624-8CB1-3996F88106B2}" srcId="{08D39263-7413-4404-8582-8D116858EAD1}" destId="{A429A2BA-FA5C-478A-8CEC-9C71C389AE69}" srcOrd="3" destOrd="0" parTransId="{FBA5842C-F802-45B2-909A-8E7DBBC7246E}" sibTransId="{E0C9EB1F-6158-4963-ADB9-6AA6BAB2AB81}"/>
    <dgm:cxn modelId="{87221DB1-23FB-41ED-86AC-DD2112DE44E6}" type="presOf" srcId="{395F70BE-867D-4CF8-85A3-319855B0C067}" destId="{4978D222-16F7-4E12-B479-A30805619626}" srcOrd="0" destOrd="0" presId="urn:microsoft.com/office/officeart/2005/8/layout/cycle1"/>
    <dgm:cxn modelId="{01D815FE-31EC-45F0-88F2-2E8C7050A9FE}" type="presOf" srcId="{85AA8131-F957-4229-B4D5-FC0685DCD528}" destId="{646FCB0C-ADB5-4BF9-A308-47AF9101F394}" srcOrd="0" destOrd="0" presId="urn:microsoft.com/office/officeart/2005/8/layout/cycle1"/>
    <dgm:cxn modelId="{6EBAFDCD-1444-4693-BE38-B38323309F93}" type="presOf" srcId="{08D39263-7413-4404-8582-8D116858EAD1}" destId="{CDD49A6B-DC70-4DBC-8A39-29050426E833}" srcOrd="0" destOrd="0" presId="urn:microsoft.com/office/officeart/2005/8/layout/cycle1"/>
    <dgm:cxn modelId="{FCF447BB-20C8-4F9E-8E58-2B3D383EF8BC}" type="presOf" srcId="{F2C5563C-94B5-4E04-B84F-1B9681DD280B}" destId="{F23683D4-01AB-45EE-9173-F97BE26892EB}" srcOrd="0" destOrd="0" presId="urn:microsoft.com/office/officeart/2005/8/layout/cycle1"/>
    <dgm:cxn modelId="{0ECED60B-6A59-4489-AF6A-CE7EFB55449E}" srcId="{08D39263-7413-4404-8582-8D116858EAD1}" destId="{F2C5563C-94B5-4E04-B84F-1B9681DD280B}" srcOrd="5" destOrd="0" parTransId="{73502A25-7FA9-45B6-98FC-C31E8ED37610}" sibTransId="{D1F7B177-0973-4968-B8F5-0EC14073C5C7}"/>
    <dgm:cxn modelId="{04E95DE4-03D6-40BD-AA23-D506FDF6B743}" srcId="{08D39263-7413-4404-8582-8D116858EAD1}" destId="{70FD8A05-76B1-4D9F-9937-253D957C954A}" srcOrd="0" destOrd="0" parTransId="{6BDC1E7D-91F4-4413-A54C-E43DA17190A2}" sibTransId="{41B1637A-C216-421D-A300-00D45C057F64}"/>
    <dgm:cxn modelId="{73531D29-E4ED-483A-9439-4536B2DC3690}" type="presOf" srcId="{B61322AC-85CE-436B-8D56-A147B43D0CD9}" destId="{9EA66126-2DF3-4B7E-B521-51430AFEE003}" srcOrd="0" destOrd="0" presId="urn:microsoft.com/office/officeart/2005/8/layout/cycle1"/>
    <dgm:cxn modelId="{2FE06A4D-3D71-4146-8313-D8356C0D80BD}" type="presOf" srcId="{2D490A52-663E-4D43-9201-B85497B3B446}" destId="{C8030BDB-9429-4F7A-A20A-B0CA49FEB029}" srcOrd="0" destOrd="0" presId="urn:microsoft.com/office/officeart/2005/8/layout/cycle1"/>
    <dgm:cxn modelId="{9C994C38-FEC0-457C-8ACD-B5521EFF1DBD}" type="presOf" srcId="{6CEA5A1B-3A0B-4F86-809A-CD2E9707DEB9}" destId="{27AAEDEE-041B-4E5A-94B6-9FE7BC04265C}" srcOrd="0" destOrd="0" presId="urn:microsoft.com/office/officeart/2005/8/layout/cycle1"/>
    <dgm:cxn modelId="{4F43C2CE-B0CC-46A6-9C9A-044D105E6AA5}" type="presParOf" srcId="{CDD49A6B-DC70-4DBC-8A39-29050426E833}" destId="{8DB6B494-4B44-46B7-8CDD-B70D0EFEB7AC}" srcOrd="0" destOrd="0" presId="urn:microsoft.com/office/officeart/2005/8/layout/cycle1"/>
    <dgm:cxn modelId="{0C1C1230-F5C6-4E06-824D-9CCB5A5CB957}" type="presParOf" srcId="{CDD49A6B-DC70-4DBC-8A39-29050426E833}" destId="{26C33790-CACE-4400-B3C1-1E6DB9F5127E}" srcOrd="1" destOrd="0" presId="urn:microsoft.com/office/officeart/2005/8/layout/cycle1"/>
    <dgm:cxn modelId="{6756E1BC-5D19-4713-B1B7-3CC255FCB9C9}" type="presParOf" srcId="{CDD49A6B-DC70-4DBC-8A39-29050426E833}" destId="{ED81849E-34E9-43AA-B6CB-C7EA28464A52}" srcOrd="2" destOrd="0" presId="urn:microsoft.com/office/officeart/2005/8/layout/cycle1"/>
    <dgm:cxn modelId="{7402EC8E-A8C5-4420-876D-733ACCC162BB}" type="presParOf" srcId="{CDD49A6B-DC70-4DBC-8A39-29050426E833}" destId="{D9902629-BDCD-40AF-97E7-0371B0700E36}" srcOrd="3" destOrd="0" presId="urn:microsoft.com/office/officeart/2005/8/layout/cycle1"/>
    <dgm:cxn modelId="{384908B8-F7FB-46DA-A623-93E1ADC7FB19}" type="presParOf" srcId="{CDD49A6B-DC70-4DBC-8A39-29050426E833}" destId="{C8030BDB-9429-4F7A-A20A-B0CA49FEB029}" srcOrd="4" destOrd="0" presId="urn:microsoft.com/office/officeart/2005/8/layout/cycle1"/>
    <dgm:cxn modelId="{F0D556EE-0450-45D4-876A-53F070BFE3FB}" type="presParOf" srcId="{CDD49A6B-DC70-4DBC-8A39-29050426E833}" destId="{9EA66126-2DF3-4B7E-B521-51430AFEE003}" srcOrd="5" destOrd="0" presId="urn:microsoft.com/office/officeart/2005/8/layout/cycle1"/>
    <dgm:cxn modelId="{0E7DC79F-C3BA-4FA3-AAEE-1C00D3B1FF7D}" type="presParOf" srcId="{CDD49A6B-DC70-4DBC-8A39-29050426E833}" destId="{0CAB3244-61A9-4E70-BB42-8D9F00786FBB}" srcOrd="6" destOrd="0" presId="urn:microsoft.com/office/officeart/2005/8/layout/cycle1"/>
    <dgm:cxn modelId="{BF27A5B5-1405-4C19-A634-D13FE159E971}" type="presParOf" srcId="{CDD49A6B-DC70-4DBC-8A39-29050426E833}" destId="{4978D222-16F7-4E12-B479-A30805619626}" srcOrd="7" destOrd="0" presId="urn:microsoft.com/office/officeart/2005/8/layout/cycle1"/>
    <dgm:cxn modelId="{D4F486E7-7477-4FF6-832D-2478346FAFBE}" type="presParOf" srcId="{CDD49A6B-DC70-4DBC-8A39-29050426E833}" destId="{646FCB0C-ADB5-4BF9-A308-47AF9101F394}" srcOrd="8" destOrd="0" presId="urn:microsoft.com/office/officeart/2005/8/layout/cycle1"/>
    <dgm:cxn modelId="{A3908E81-E5F8-46DF-92F7-ACE2BD724FC8}" type="presParOf" srcId="{CDD49A6B-DC70-4DBC-8A39-29050426E833}" destId="{FFC702CA-8DDE-4A90-BC33-F613E2BD33FC}" srcOrd="9" destOrd="0" presId="urn:microsoft.com/office/officeart/2005/8/layout/cycle1"/>
    <dgm:cxn modelId="{435B7DEE-0230-46B9-8F44-3A78F493B780}" type="presParOf" srcId="{CDD49A6B-DC70-4DBC-8A39-29050426E833}" destId="{69B3A5E2-2C9F-4B21-8A36-457D89129306}" srcOrd="10" destOrd="0" presId="urn:microsoft.com/office/officeart/2005/8/layout/cycle1"/>
    <dgm:cxn modelId="{4C6816F5-F4DA-4AE7-9129-9A54DBDD5DFE}" type="presParOf" srcId="{CDD49A6B-DC70-4DBC-8A39-29050426E833}" destId="{55652223-F1C2-4F83-A09A-DC947E1743CD}" srcOrd="11" destOrd="0" presId="urn:microsoft.com/office/officeart/2005/8/layout/cycle1"/>
    <dgm:cxn modelId="{8874213F-9BF3-4235-8EEA-7CCEE589731F}" type="presParOf" srcId="{CDD49A6B-DC70-4DBC-8A39-29050426E833}" destId="{A1C75C83-9F0F-422E-9A3D-F59B8BAFDD0B}" srcOrd="12" destOrd="0" presId="urn:microsoft.com/office/officeart/2005/8/layout/cycle1"/>
    <dgm:cxn modelId="{9C20FE01-1540-42A3-9738-AEF357D9FBD0}" type="presParOf" srcId="{CDD49A6B-DC70-4DBC-8A39-29050426E833}" destId="{27AAEDEE-041B-4E5A-94B6-9FE7BC04265C}" srcOrd="13" destOrd="0" presId="urn:microsoft.com/office/officeart/2005/8/layout/cycle1"/>
    <dgm:cxn modelId="{D4E376C0-F342-4596-9625-8DE1F1E3A50C}" type="presParOf" srcId="{CDD49A6B-DC70-4DBC-8A39-29050426E833}" destId="{13B1A5EA-8597-4539-8979-2CE8CE92B078}" srcOrd="14" destOrd="0" presId="urn:microsoft.com/office/officeart/2005/8/layout/cycle1"/>
    <dgm:cxn modelId="{276938E6-8840-49B2-A83C-3F01A3A68EF2}" type="presParOf" srcId="{CDD49A6B-DC70-4DBC-8A39-29050426E833}" destId="{93D7AA2B-1EC6-4571-AEF8-827D8AF8B2EA}" srcOrd="15" destOrd="0" presId="urn:microsoft.com/office/officeart/2005/8/layout/cycle1"/>
    <dgm:cxn modelId="{60BD08F0-FE12-4F39-A254-A5FEFA2D4226}" type="presParOf" srcId="{CDD49A6B-DC70-4DBC-8A39-29050426E833}" destId="{F23683D4-01AB-45EE-9173-F97BE26892EB}" srcOrd="16" destOrd="0" presId="urn:microsoft.com/office/officeart/2005/8/layout/cycle1"/>
    <dgm:cxn modelId="{4A744954-07F5-4999-ABF5-893B5F23D7D9}" type="presParOf" srcId="{CDD49A6B-DC70-4DBC-8A39-29050426E833}" destId="{41D433A8-0130-420C-BCB4-F23B5A400F41}" srcOrd="17" destOrd="0" presId="urn:microsoft.com/office/officeart/2005/8/layout/cycle1"/>
    <dgm:cxn modelId="{D8EF002C-5893-4278-B0A1-1C3FD1EDD1FD}" type="presParOf" srcId="{CDD49A6B-DC70-4DBC-8A39-29050426E833}" destId="{9436DD15-88F8-4CCC-9E1F-F07E60B79CD5}" srcOrd="18" destOrd="0" presId="urn:microsoft.com/office/officeart/2005/8/layout/cycle1"/>
    <dgm:cxn modelId="{12EEEC44-BD37-4B4D-B510-BDCDA26EE8E3}" type="presParOf" srcId="{CDD49A6B-DC70-4DBC-8A39-29050426E833}" destId="{1C18A797-0115-46EC-B6F4-1230E4D5B45C}" srcOrd="19" destOrd="0" presId="urn:microsoft.com/office/officeart/2005/8/layout/cycle1"/>
    <dgm:cxn modelId="{086D0994-3300-48F1-BC1B-BD8BE94BA7FB}" type="presParOf" srcId="{CDD49A6B-DC70-4DBC-8A39-29050426E833}" destId="{3A4389AD-EAC8-4E54-8C46-3E99BDAF8E1D}" srcOrd="2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63FC3-E0F1-4F4C-9B63-ED1106E6FE1B}">
      <dsp:nvSpPr>
        <dsp:cNvPr id="0" name=""/>
        <dsp:cNvSpPr/>
      </dsp:nvSpPr>
      <dsp:spPr>
        <a:xfrm>
          <a:off x="117455" y="172"/>
          <a:ext cx="4264442" cy="804083"/>
        </a:xfrm>
        <a:prstGeom prst="roundRect">
          <a:avLst>
            <a:gd name="adj" fmla="val 10000"/>
          </a:avLst>
        </a:prstGeom>
        <a:solidFill>
          <a:srgbClr val="5850A5"/>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IE" sz="2400" kern="1200" dirty="0" smtClean="0">
              <a:solidFill>
                <a:sysClr val="window" lastClr="FFFFFF"/>
              </a:solidFill>
              <a:latin typeface="Tw Cen MT"/>
              <a:ea typeface="+mn-ea"/>
              <a:cs typeface="+mn-cs"/>
            </a:rPr>
            <a:t>Adult Educational Guidance</a:t>
          </a:r>
        </a:p>
        <a:p>
          <a:pPr lvl="0" algn="l" defTabSz="1066800">
            <a:lnSpc>
              <a:spcPct val="90000"/>
            </a:lnSpc>
            <a:spcBef>
              <a:spcPct val="0"/>
            </a:spcBef>
            <a:spcAft>
              <a:spcPct val="35000"/>
            </a:spcAft>
          </a:pPr>
          <a:r>
            <a:rPr lang="en-IE" sz="2400" kern="1200" dirty="0" smtClean="0">
              <a:solidFill>
                <a:sysClr val="window" lastClr="FFFFFF"/>
              </a:solidFill>
              <a:latin typeface="Tw Cen MT"/>
              <a:ea typeface="+mn-ea"/>
              <a:cs typeface="+mn-cs"/>
            </a:rPr>
            <a:t>Co-ordinator</a:t>
          </a:r>
          <a:endParaRPr lang="en-IE" sz="2400" kern="1200" dirty="0">
            <a:solidFill>
              <a:sysClr val="window" lastClr="FFFFFF"/>
            </a:solidFill>
            <a:latin typeface="Tw Cen MT"/>
            <a:ea typeface="+mn-ea"/>
            <a:cs typeface="+mn-cs"/>
          </a:endParaRPr>
        </a:p>
      </dsp:txBody>
      <dsp:txXfrm>
        <a:off x="141006" y="23723"/>
        <a:ext cx="4217340" cy="756981"/>
      </dsp:txXfrm>
    </dsp:sp>
    <dsp:sp modelId="{107CFC66-0B1E-4CE8-A6BC-65C7D88C1BB6}">
      <dsp:nvSpPr>
        <dsp:cNvPr id="0" name=""/>
        <dsp:cNvSpPr/>
      </dsp:nvSpPr>
      <dsp:spPr>
        <a:xfrm>
          <a:off x="543900" y="804256"/>
          <a:ext cx="426444" cy="603062"/>
        </a:xfrm>
        <a:custGeom>
          <a:avLst/>
          <a:gdLst/>
          <a:ahLst/>
          <a:cxnLst/>
          <a:rect l="0" t="0" r="0" b="0"/>
          <a:pathLst>
            <a:path>
              <a:moveTo>
                <a:pt x="0" y="0"/>
              </a:moveTo>
              <a:lnTo>
                <a:pt x="0" y="619463"/>
              </a:lnTo>
              <a:lnTo>
                <a:pt x="497807" y="619463"/>
              </a:lnTo>
            </a:path>
          </a:pathLst>
        </a:custGeom>
        <a:noFill/>
        <a:ln w="19050" cap="flat" cmpd="sng" algn="ctr">
          <a:solidFill>
            <a:srgbClr val="5850A5"/>
          </a:solidFill>
          <a:prstDash val="solid"/>
        </a:ln>
        <a:effectLst/>
      </dsp:spPr>
      <dsp:style>
        <a:lnRef idx="2">
          <a:scrgbClr r="0" g="0" b="0"/>
        </a:lnRef>
        <a:fillRef idx="0">
          <a:scrgbClr r="0" g="0" b="0"/>
        </a:fillRef>
        <a:effectRef idx="0">
          <a:scrgbClr r="0" g="0" b="0"/>
        </a:effectRef>
        <a:fontRef idx="minor"/>
      </dsp:style>
    </dsp:sp>
    <dsp:sp modelId="{383E0060-25D7-4D7F-AF00-BF5D2991264C}">
      <dsp:nvSpPr>
        <dsp:cNvPr id="0" name=""/>
        <dsp:cNvSpPr/>
      </dsp:nvSpPr>
      <dsp:spPr>
        <a:xfrm>
          <a:off x="970344" y="1005277"/>
          <a:ext cx="3147852" cy="804083"/>
        </a:xfrm>
        <a:prstGeom prst="roundRect">
          <a:avLst>
            <a:gd name="adj" fmla="val 10000"/>
          </a:avLst>
        </a:prstGeom>
        <a:solidFill>
          <a:sysClr val="window" lastClr="FFFFFF">
            <a:alpha val="90000"/>
            <a:hueOff val="0"/>
            <a:satOff val="0"/>
            <a:lumOff val="0"/>
            <a:alphaOff val="0"/>
          </a:sysClr>
        </a:solidFill>
        <a:ln w="19050" cap="flat" cmpd="sng" algn="ctr">
          <a:solidFill>
            <a:srgbClr val="5850A5"/>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l" defTabSz="1200150">
            <a:lnSpc>
              <a:spcPct val="90000"/>
            </a:lnSpc>
            <a:spcBef>
              <a:spcPct val="0"/>
            </a:spcBef>
            <a:spcAft>
              <a:spcPct val="35000"/>
            </a:spcAft>
          </a:pPr>
          <a:r>
            <a:rPr lang="en-IE" sz="2700" kern="1200" dirty="0" smtClean="0">
              <a:solidFill>
                <a:sysClr val="windowText" lastClr="000000">
                  <a:hueOff val="0"/>
                  <a:satOff val="0"/>
                  <a:lumOff val="0"/>
                  <a:alphaOff val="0"/>
                </a:sysClr>
              </a:solidFill>
              <a:latin typeface="Tw Cen MT"/>
              <a:ea typeface="+mn-ea"/>
              <a:cs typeface="+mn-cs"/>
            </a:rPr>
            <a:t>Adult Educational Guidance Counsellor</a:t>
          </a:r>
          <a:endParaRPr lang="en-IE" sz="2700" kern="1200" dirty="0">
            <a:solidFill>
              <a:sysClr val="windowText" lastClr="000000">
                <a:hueOff val="0"/>
                <a:satOff val="0"/>
                <a:lumOff val="0"/>
                <a:alphaOff val="0"/>
              </a:sysClr>
            </a:solidFill>
            <a:latin typeface="Tw Cen MT"/>
            <a:ea typeface="+mn-ea"/>
            <a:cs typeface="+mn-cs"/>
          </a:endParaRPr>
        </a:p>
      </dsp:txBody>
      <dsp:txXfrm>
        <a:off x="993895" y="1028828"/>
        <a:ext cx="3100750" cy="756981"/>
      </dsp:txXfrm>
    </dsp:sp>
    <dsp:sp modelId="{C3AF8015-A3D1-4BBA-8943-6AD8D3AE8AAB}">
      <dsp:nvSpPr>
        <dsp:cNvPr id="0" name=""/>
        <dsp:cNvSpPr/>
      </dsp:nvSpPr>
      <dsp:spPr>
        <a:xfrm>
          <a:off x="543900" y="804256"/>
          <a:ext cx="426444" cy="1608167"/>
        </a:xfrm>
        <a:custGeom>
          <a:avLst/>
          <a:gdLst/>
          <a:ahLst/>
          <a:cxnLst/>
          <a:rect l="0" t="0" r="0" b="0"/>
          <a:pathLst>
            <a:path>
              <a:moveTo>
                <a:pt x="0" y="0"/>
              </a:moveTo>
              <a:lnTo>
                <a:pt x="0" y="1651903"/>
              </a:lnTo>
              <a:lnTo>
                <a:pt x="497807" y="1651903"/>
              </a:lnTo>
            </a:path>
          </a:pathLst>
        </a:custGeom>
        <a:noFill/>
        <a:ln w="19050" cap="flat" cmpd="sng" algn="ctr">
          <a:solidFill>
            <a:srgbClr val="5850A5"/>
          </a:solidFill>
          <a:prstDash val="solid"/>
        </a:ln>
        <a:effectLst/>
      </dsp:spPr>
      <dsp:style>
        <a:lnRef idx="2">
          <a:scrgbClr r="0" g="0" b="0"/>
        </a:lnRef>
        <a:fillRef idx="0">
          <a:scrgbClr r="0" g="0" b="0"/>
        </a:fillRef>
        <a:effectRef idx="0">
          <a:scrgbClr r="0" g="0" b="0"/>
        </a:effectRef>
        <a:fontRef idx="minor"/>
      </dsp:style>
    </dsp:sp>
    <dsp:sp modelId="{F3B1A56E-0C7A-473E-BF6C-48A4102EC2AE}">
      <dsp:nvSpPr>
        <dsp:cNvPr id="0" name=""/>
        <dsp:cNvSpPr/>
      </dsp:nvSpPr>
      <dsp:spPr>
        <a:xfrm>
          <a:off x="970344" y="2010382"/>
          <a:ext cx="3147852" cy="804083"/>
        </a:xfrm>
        <a:prstGeom prst="roundRect">
          <a:avLst>
            <a:gd name="adj" fmla="val 10000"/>
          </a:avLst>
        </a:prstGeom>
        <a:solidFill>
          <a:sysClr val="window" lastClr="FFFFFF">
            <a:alpha val="90000"/>
            <a:hueOff val="0"/>
            <a:satOff val="0"/>
            <a:lumOff val="0"/>
            <a:alphaOff val="0"/>
          </a:sysClr>
        </a:solidFill>
        <a:ln w="19050" cap="flat" cmpd="sng" algn="ctr">
          <a:solidFill>
            <a:srgbClr val="5850A5"/>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l" defTabSz="1200150">
            <a:lnSpc>
              <a:spcPct val="90000"/>
            </a:lnSpc>
            <a:spcBef>
              <a:spcPct val="0"/>
            </a:spcBef>
            <a:spcAft>
              <a:spcPct val="35000"/>
            </a:spcAft>
          </a:pPr>
          <a:r>
            <a:rPr lang="en-IE" sz="2700" kern="1200" dirty="0" smtClean="0">
              <a:solidFill>
                <a:sysClr val="windowText" lastClr="000000">
                  <a:hueOff val="0"/>
                  <a:satOff val="0"/>
                  <a:lumOff val="0"/>
                  <a:alphaOff val="0"/>
                </a:sysClr>
              </a:solidFill>
              <a:latin typeface="Tw Cen MT"/>
              <a:ea typeface="+mn-ea"/>
              <a:cs typeface="+mn-cs"/>
            </a:rPr>
            <a:t>Adult Guidance Information Officer</a:t>
          </a:r>
          <a:endParaRPr lang="en-IE" sz="2700" kern="1200" dirty="0">
            <a:solidFill>
              <a:sysClr val="windowText" lastClr="000000">
                <a:hueOff val="0"/>
                <a:satOff val="0"/>
                <a:lumOff val="0"/>
                <a:alphaOff val="0"/>
              </a:sysClr>
            </a:solidFill>
            <a:latin typeface="Tw Cen MT"/>
            <a:ea typeface="+mn-ea"/>
            <a:cs typeface="+mn-cs"/>
          </a:endParaRPr>
        </a:p>
      </dsp:txBody>
      <dsp:txXfrm>
        <a:off x="993895" y="2033933"/>
        <a:ext cx="3100750" cy="756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58740-01DB-4ECF-BDD2-052D1EDC9D4A}">
      <dsp:nvSpPr>
        <dsp:cNvPr id="0" name=""/>
        <dsp:cNvSpPr/>
      </dsp:nvSpPr>
      <dsp:spPr>
        <a:xfrm>
          <a:off x="3505882" y="1980655"/>
          <a:ext cx="1520674" cy="1520674"/>
        </a:xfrm>
        <a:prstGeom prst="ellipse">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effectLst/>
              <a:latin typeface="Arial" charset="0"/>
              <a:cs typeface="Arial" charset="0"/>
            </a:rPr>
            <a:t>Adult Guidance Counselling</a:t>
          </a:r>
        </a:p>
      </dsp:txBody>
      <dsp:txXfrm>
        <a:off x="3728580" y="2203353"/>
        <a:ext cx="1075278" cy="1075278"/>
      </dsp:txXfrm>
    </dsp:sp>
    <dsp:sp modelId="{658D70A4-D4CE-4D93-9A65-3609802EF3FB}">
      <dsp:nvSpPr>
        <dsp:cNvPr id="0" name=""/>
        <dsp:cNvSpPr/>
      </dsp:nvSpPr>
      <dsp:spPr>
        <a:xfrm rot="16200000">
          <a:off x="4037496" y="1735892"/>
          <a:ext cx="457446" cy="32080"/>
        </a:xfrm>
        <a:custGeom>
          <a:avLst/>
          <a:gdLst/>
          <a:ahLst/>
          <a:cxnLst/>
          <a:rect l="0" t="0" r="0" b="0"/>
          <a:pathLst>
            <a:path>
              <a:moveTo>
                <a:pt x="0" y="16040"/>
              </a:moveTo>
              <a:lnTo>
                <a:pt x="457446" y="1604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p>
      </dsp:txBody>
      <dsp:txXfrm>
        <a:off x="4254783" y="1740495"/>
        <a:ext cx="22872" cy="22872"/>
      </dsp:txXfrm>
    </dsp:sp>
    <dsp:sp modelId="{A413B7BD-6EF6-4F77-B72E-AFFB29101706}">
      <dsp:nvSpPr>
        <dsp:cNvPr id="0" name=""/>
        <dsp:cNvSpPr/>
      </dsp:nvSpPr>
      <dsp:spPr>
        <a:xfrm>
          <a:off x="3505882" y="2534"/>
          <a:ext cx="1520674" cy="1520674"/>
        </a:xfrm>
        <a:prstGeom prst="ellipse">
          <a:avLst/>
        </a:prstGeom>
        <a:gradFill flip="none" rotWithShape="0">
          <a:gsLst>
            <a:gs pos="0">
              <a:srgbClr val="996633">
                <a:shade val="30000"/>
                <a:satMod val="115000"/>
              </a:srgbClr>
            </a:gs>
            <a:gs pos="50000">
              <a:srgbClr val="996633">
                <a:shade val="67500"/>
                <a:satMod val="115000"/>
              </a:srgbClr>
            </a:gs>
            <a:gs pos="100000">
              <a:srgbClr val="996633">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200" b="1" i="0" u="none" strike="noStrike" kern="1200" cap="none" normalizeH="0" baseline="0" dirty="0" smtClean="0">
              <a:ln/>
              <a:effectLst/>
              <a:latin typeface="Arial" charset="0"/>
              <a:cs typeface="Arial" charset="0"/>
            </a:rPr>
            <a:t>Vocational</a:t>
          </a:r>
          <a:endParaRPr kumimoji="0" lang="en-US" sz="1200" b="1" i="0" u="none" strike="noStrike" kern="1200" cap="none" normalizeH="0" baseline="0" dirty="0" smtClean="0">
            <a:ln/>
            <a:effectLst/>
            <a:latin typeface="Arial" charset="0"/>
            <a:cs typeface="Arial" charset="0"/>
          </a:endParaRPr>
        </a:p>
      </dsp:txBody>
      <dsp:txXfrm>
        <a:off x="3728580" y="225232"/>
        <a:ext cx="1075278" cy="1075278"/>
      </dsp:txXfrm>
    </dsp:sp>
    <dsp:sp modelId="{12AC4F4A-E742-4369-88EA-ECEA746DBA8F}">
      <dsp:nvSpPr>
        <dsp:cNvPr id="0" name=""/>
        <dsp:cNvSpPr/>
      </dsp:nvSpPr>
      <dsp:spPr>
        <a:xfrm rot="19800000">
          <a:off x="4894048" y="2230422"/>
          <a:ext cx="457446" cy="32080"/>
        </a:xfrm>
        <a:custGeom>
          <a:avLst/>
          <a:gdLst/>
          <a:ahLst/>
          <a:cxnLst/>
          <a:rect l="0" t="0" r="0" b="0"/>
          <a:pathLst>
            <a:path>
              <a:moveTo>
                <a:pt x="0" y="16040"/>
              </a:moveTo>
              <a:lnTo>
                <a:pt x="457446" y="1604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p>
      </dsp:txBody>
      <dsp:txXfrm>
        <a:off x="5111335" y="2235026"/>
        <a:ext cx="22872" cy="22872"/>
      </dsp:txXfrm>
    </dsp:sp>
    <dsp:sp modelId="{060FB11F-B4A4-4766-9CDB-B6FE9072847F}">
      <dsp:nvSpPr>
        <dsp:cNvPr id="0" name=""/>
        <dsp:cNvSpPr/>
      </dsp:nvSpPr>
      <dsp:spPr>
        <a:xfrm>
          <a:off x="5218985" y="991595"/>
          <a:ext cx="1520674" cy="152067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effectLst/>
              <a:latin typeface="Arial" charset="0"/>
              <a:cs typeface="Arial" charset="0"/>
            </a:rPr>
            <a:t>Psychological</a:t>
          </a:r>
        </a:p>
      </dsp:txBody>
      <dsp:txXfrm>
        <a:off x="5441683" y="1214293"/>
        <a:ext cx="1075278" cy="1075278"/>
      </dsp:txXfrm>
    </dsp:sp>
    <dsp:sp modelId="{E36F578A-DA40-40E4-BB7E-2A6F140AAB82}">
      <dsp:nvSpPr>
        <dsp:cNvPr id="0" name=""/>
        <dsp:cNvSpPr/>
      </dsp:nvSpPr>
      <dsp:spPr>
        <a:xfrm rot="1800000">
          <a:off x="4894048" y="3219482"/>
          <a:ext cx="457446" cy="32080"/>
        </a:xfrm>
        <a:custGeom>
          <a:avLst/>
          <a:gdLst/>
          <a:ahLst/>
          <a:cxnLst/>
          <a:rect l="0" t="0" r="0" b="0"/>
          <a:pathLst>
            <a:path>
              <a:moveTo>
                <a:pt x="0" y="16040"/>
              </a:moveTo>
              <a:lnTo>
                <a:pt x="457446" y="1604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p>
      </dsp:txBody>
      <dsp:txXfrm>
        <a:off x="5111335" y="3224086"/>
        <a:ext cx="22872" cy="22872"/>
      </dsp:txXfrm>
    </dsp:sp>
    <dsp:sp modelId="{F541BFB5-52FA-4D8C-AC9A-11D8ACB79C78}">
      <dsp:nvSpPr>
        <dsp:cNvPr id="0" name=""/>
        <dsp:cNvSpPr/>
      </dsp:nvSpPr>
      <dsp:spPr>
        <a:xfrm>
          <a:off x="5218985" y="2969715"/>
          <a:ext cx="1520674" cy="152067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effectLst/>
              <a:latin typeface="Arial" charset="0"/>
              <a:cs typeface="Arial" charset="0"/>
            </a:rPr>
            <a:t>Social</a:t>
          </a:r>
        </a:p>
      </dsp:txBody>
      <dsp:txXfrm>
        <a:off x="5441683" y="3192413"/>
        <a:ext cx="1075278" cy="1075278"/>
      </dsp:txXfrm>
    </dsp:sp>
    <dsp:sp modelId="{4AA0284F-C62F-4FE4-856A-EA1F3FD8C572}">
      <dsp:nvSpPr>
        <dsp:cNvPr id="0" name=""/>
        <dsp:cNvSpPr/>
      </dsp:nvSpPr>
      <dsp:spPr>
        <a:xfrm rot="5400000">
          <a:off x="4037496" y="3714012"/>
          <a:ext cx="457446" cy="32080"/>
        </a:xfrm>
        <a:custGeom>
          <a:avLst/>
          <a:gdLst/>
          <a:ahLst/>
          <a:cxnLst/>
          <a:rect l="0" t="0" r="0" b="0"/>
          <a:pathLst>
            <a:path>
              <a:moveTo>
                <a:pt x="0" y="16040"/>
              </a:moveTo>
              <a:lnTo>
                <a:pt x="457446" y="1604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p>
      </dsp:txBody>
      <dsp:txXfrm>
        <a:off x="4254783" y="3718616"/>
        <a:ext cx="22872" cy="22872"/>
      </dsp:txXfrm>
    </dsp:sp>
    <dsp:sp modelId="{64734339-C459-4D72-8F6D-E811AC924DB8}">
      <dsp:nvSpPr>
        <dsp:cNvPr id="0" name=""/>
        <dsp:cNvSpPr/>
      </dsp:nvSpPr>
      <dsp:spPr>
        <a:xfrm>
          <a:off x="3505882" y="3958776"/>
          <a:ext cx="1520674" cy="152067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effectLst/>
              <a:latin typeface="Arial" charset="0"/>
              <a:cs typeface="Arial" charset="0"/>
            </a:rPr>
            <a:t>Personal</a:t>
          </a:r>
        </a:p>
      </dsp:txBody>
      <dsp:txXfrm>
        <a:off x="3728580" y="4181474"/>
        <a:ext cx="1075278" cy="1075278"/>
      </dsp:txXfrm>
    </dsp:sp>
    <dsp:sp modelId="{9F2D21F5-6830-483F-AAF1-CAFAB89F5CEC}">
      <dsp:nvSpPr>
        <dsp:cNvPr id="0" name=""/>
        <dsp:cNvSpPr/>
      </dsp:nvSpPr>
      <dsp:spPr>
        <a:xfrm rot="9000000">
          <a:off x="3180945" y="3219482"/>
          <a:ext cx="457446" cy="32080"/>
        </a:xfrm>
        <a:custGeom>
          <a:avLst/>
          <a:gdLst/>
          <a:ahLst/>
          <a:cxnLst/>
          <a:rect l="0" t="0" r="0" b="0"/>
          <a:pathLst>
            <a:path>
              <a:moveTo>
                <a:pt x="0" y="16040"/>
              </a:moveTo>
              <a:lnTo>
                <a:pt x="457446" y="1604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398232" y="3224086"/>
        <a:ext cx="22872" cy="22872"/>
      </dsp:txXfrm>
    </dsp:sp>
    <dsp:sp modelId="{3D2255FC-A4D8-4443-946C-383E4E45F1A2}">
      <dsp:nvSpPr>
        <dsp:cNvPr id="0" name=""/>
        <dsp:cNvSpPr/>
      </dsp:nvSpPr>
      <dsp:spPr>
        <a:xfrm>
          <a:off x="1792780" y="2969715"/>
          <a:ext cx="1520674" cy="1520674"/>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effectLst/>
              <a:latin typeface="Arial" charset="0"/>
              <a:cs typeface="Arial" charset="0"/>
            </a:rPr>
            <a:t>Educational</a:t>
          </a:r>
        </a:p>
      </dsp:txBody>
      <dsp:txXfrm>
        <a:off x="2015478" y="3192413"/>
        <a:ext cx="1075278" cy="1075278"/>
      </dsp:txXfrm>
    </dsp:sp>
    <dsp:sp modelId="{3F3AF858-FC6D-4D7D-AE06-01474293A08D}">
      <dsp:nvSpPr>
        <dsp:cNvPr id="0" name=""/>
        <dsp:cNvSpPr/>
      </dsp:nvSpPr>
      <dsp:spPr>
        <a:xfrm rot="12600000">
          <a:off x="3180945" y="2230422"/>
          <a:ext cx="457446" cy="32080"/>
        </a:xfrm>
        <a:custGeom>
          <a:avLst/>
          <a:gdLst/>
          <a:ahLst/>
          <a:cxnLst/>
          <a:rect l="0" t="0" r="0" b="0"/>
          <a:pathLst>
            <a:path>
              <a:moveTo>
                <a:pt x="0" y="16040"/>
              </a:moveTo>
              <a:lnTo>
                <a:pt x="457446" y="16040"/>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398232" y="2235026"/>
        <a:ext cx="22872" cy="22872"/>
      </dsp:txXfrm>
    </dsp:sp>
    <dsp:sp modelId="{23953B08-9DF0-49F1-B36E-BC367C7C6D19}">
      <dsp:nvSpPr>
        <dsp:cNvPr id="0" name=""/>
        <dsp:cNvSpPr/>
      </dsp:nvSpPr>
      <dsp:spPr>
        <a:xfrm>
          <a:off x="1792780" y="991595"/>
          <a:ext cx="1520674" cy="152067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effectLst/>
              <a:latin typeface="Arial" charset="0"/>
              <a:cs typeface="Arial" charset="0"/>
            </a:rPr>
            <a:t>Information</a:t>
          </a:r>
        </a:p>
      </dsp:txBody>
      <dsp:txXfrm>
        <a:off x="2015478" y="1214293"/>
        <a:ext cx="1075278" cy="1075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33790-CACE-4400-B3C1-1E6DB9F5127E}">
      <dsp:nvSpPr>
        <dsp:cNvPr id="0" name=""/>
        <dsp:cNvSpPr/>
      </dsp:nvSpPr>
      <dsp:spPr>
        <a:xfrm>
          <a:off x="3537800" y="1998"/>
          <a:ext cx="965731" cy="96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200" b="1" i="0" u="none" strike="noStrike" kern="1200" cap="none" normalizeH="0" baseline="0" smtClean="0">
              <a:ln/>
              <a:effectLst/>
              <a:latin typeface="Arial" charset="0"/>
              <a:cs typeface="Arial" charset="0"/>
            </a:rPr>
            <a:t>Personal Issues</a:t>
          </a:r>
          <a:endParaRPr kumimoji="0" lang="en-US" sz="1200" b="1" i="0" u="none" strike="noStrike" kern="1200" cap="none" normalizeH="0" baseline="0" smtClean="0">
            <a:ln/>
            <a:effectLst/>
            <a:latin typeface="Arial" charset="0"/>
            <a:cs typeface="Arial" charset="0"/>
          </a:endParaRPr>
        </a:p>
      </dsp:txBody>
      <dsp:txXfrm>
        <a:off x="3537800" y="1998"/>
        <a:ext cx="965731" cy="965731"/>
      </dsp:txXfrm>
    </dsp:sp>
    <dsp:sp modelId="{ED81849E-34E9-43AA-B6CB-C7EA28464A52}">
      <dsp:nvSpPr>
        <dsp:cNvPr id="0" name=""/>
        <dsp:cNvSpPr/>
      </dsp:nvSpPr>
      <dsp:spPr>
        <a:xfrm>
          <a:off x="523527" y="53413"/>
          <a:ext cx="5001319" cy="5001319"/>
        </a:xfrm>
        <a:prstGeom prst="circularArrow">
          <a:avLst>
            <a:gd name="adj1" fmla="val 3765"/>
            <a:gd name="adj2" fmla="val 234949"/>
            <a:gd name="adj3" fmla="val 19826446"/>
            <a:gd name="adj4" fmla="val 18606037"/>
            <a:gd name="adj5" fmla="val 4393"/>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030BDB-9429-4F7A-A20A-B0CA49FEB029}">
      <dsp:nvSpPr>
        <dsp:cNvPr id="0" name=""/>
        <dsp:cNvSpPr/>
      </dsp:nvSpPr>
      <dsp:spPr>
        <a:xfrm>
          <a:off x="4780388" y="1560155"/>
          <a:ext cx="965731" cy="96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200" b="1" i="0" u="none" strike="noStrike" kern="1200" cap="none" normalizeH="0" baseline="0" smtClean="0">
              <a:ln/>
              <a:effectLst/>
              <a:latin typeface="Arial" charset="0"/>
              <a:cs typeface="Arial" charset="0"/>
            </a:rPr>
            <a:t>Educational Experiences / Hopes</a:t>
          </a:r>
          <a:endParaRPr kumimoji="0" lang="en-US" sz="1200" b="1" i="0" u="none" strike="noStrike" kern="1200" cap="none" normalizeH="0" baseline="0" smtClean="0">
            <a:ln/>
            <a:effectLst/>
            <a:latin typeface="Arial" charset="0"/>
            <a:cs typeface="Arial" charset="0"/>
          </a:endParaRPr>
        </a:p>
      </dsp:txBody>
      <dsp:txXfrm>
        <a:off x="4780388" y="1560155"/>
        <a:ext cx="965731" cy="965731"/>
      </dsp:txXfrm>
    </dsp:sp>
    <dsp:sp modelId="{9EA66126-2DF3-4B7E-B521-51430AFEE003}">
      <dsp:nvSpPr>
        <dsp:cNvPr id="0" name=""/>
        <dsp:cNvSpPr/>
      </dsp:nvSpPr>
      <dsp:spPr>
        <a:xfrm>
          <a:off x="523527" y="53413"/>
          <a:ext cx="5001319" cy="5001319"/>
        </a:xfrm>
        <a:prstGeom prst="circularArrow">
          <a:avLst>
            <a:gd name="adj1" fmla="val 3765"/>
            <a:gd name="adj2" fmla="val 234949"/>
            <a:gd name="adj3" fmla="val 1229569"/>
            <a:gd name="adj4" fmla="val 21557808"/>
            <a:gd name="adj5" fmla="val 4393"/>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78D222-16F7-4E12-B479-A30805619626}">
      <dsp:nvSpPr>
        <dsp:cNvPr id="0" name=""/>
        <dsp:cNvSpPr/>
      </dsp:nvSpPr>
      <dsp:spPr>
        <a:xfrm>
          <a:off x="4336913" y="3503144"/>
          <a:ext cx="965731" cy="96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200" b="1" i="0" u="none" strike="noStrike" kern="1200" cap="none" normalizeH="0" baseline="0" smtClean="0">
              <a:ln/>
              <a:effectLst/>
              <a:latin typeface="Arial" charset="0"/>
              <a:cs typeface="Arial" charset="0"/>
            </a:rPr>
            <a:t>Vocational Experiences / Hopes</a:t>
          </a:r>
          <a:endParaRPr kumimoji="0" lang="en-US" sz="1200" b="1" i="0" u="none" strike="noStrike" kern="1200" cap="none" normalizeH="0" baseline="0" smtClean="0">
            <a:ln/>
            <a:effectLst/>
            <a:latin typeface="Arial" charset="0"/>
            <a:cs typeface="Arial" charset="0"/>
          </a:endParaRPr>
        </a:p>
      </dsp:txBody>
      <dsp:txXfrm>
        <a:off x="4336913" y="3503144"/>
        <a:ext cx="965731" cy="965731"/>
      </dsp:txXfrm>
    </dsp:sp>
    <dsp:sp modelId="{646FCB0C-ADB5-4BF9-A308-47AF9101F394}">
      <dsp:nvSpPr>
        <dsp:cNvPr id="0" name=""/>
        <dsp:cNvSpPr/>
      </dsp:nvSpPr>
      <dsp:spPr>
        <a:xfrm>
          <a:off x="523527" y="53413"/>
          <a:ext cx="5001319" cy="5001319"/>
        </a:xfrm>
        <a:prstGeom prst="circularArrow">
          <a:avLst>
            <a:gd name="adj1" fmla="val 3765"/>
            <a:gd name="adj2" fmla="val 234949"/>
            <a:gd name="adj3" fmla="val 4436838"/>
            <a:gd name="adj4" fmla="val 3308357"/>
            <a:gd name="adj5" fmla="val 4393"/>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B3A5E2-2C9F-4B21-8A36-457D89129306}">
      <dsp:nvSpPr>
        <dsp:cNvPr id="0" name=""/>
        <dsp:cNvSpPr/>
      </dsp:nvSpPr>
      <dsp:spPr>
        <a:xfrm>
          <a:off x="2541321" y="4367856"/>
          <a:ext cx="965731" cy="96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200" b="1" i="0" u="none" strike="noStrike" kern="1200" cap="none" normalizeH="0" baseline="0" smtClean="0">
              <a:ln/>
              <a:effectLst/>
              <a:latin typeface="Arial" charset="0"/>
              <a:cs typeface="Arial" charset="0"/>
            </a:rPr>
            <a:t>Decision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sz="1200" b="1" i="0" u="none" strike="noStrike" kern="1200" cap="none" normalizeH="0" baseline="0" smtClean="0">
              <a:ln/>
              <a:effectLst/>
              <a:latin typeface="Arial" charset="0"/>
              <a:cs typeface="Arial" charset="0"/>
            </a:rPr>
            <a:t>Making</a:t>
          </a:r>
          <a:endParaRPr kumimoji="0" lang="en-US" sz="1200" b="1" i="0" u="none" strike="noStrike" kern="1200" cap="none" normalizeH="0" baseline="0" smtClean="0">
            <a:ln/>
            <a:effectLst/>
            <a:latin typeface="Arial" charset="0"/>
            <a:cs typeface="Arial" charset="0"/>
          </a:endParaRPr>
        </a:p>
      </dsp:txBody>
      <dsp:txXfrm>
        <a:off x="2541321" y="4367856"/>
        <a:ext cx="965731" cy="965731"/>
      </dsp:txXfrm>
    </dsp:sp>
    <dsp:sp modelId="{55652223-F1C2-4F83-A09A-DC947E1743CD}">
      <dsp:nvSpPr>
        <dsp:cNvPr id="0" name=""/>
        <dsp:cNvSpPr/>
      </dsp:nvSpPr>
      <dsp:spPr>
        <a:xfrm>
          <a:off x="523527" y="53413"/>
          <a:ext cx="5001319" cy="5001319"/>
        </a:xfrm>
        <a:prstGeom prst="circularArrow">
          <a:avLst>
            <a:gd name="adj1" fmla="val 3765"/>
            <a:gd name="adj2" fmla="val 234949"/>
            <a:gd name="adj3" fmla="val 7256694"/>
            <a:gd name="adj4" fmla="val 6128213"/>
            <a:gd name="adj5" fmla="val 4393"/>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AEDEE-041B-4E5A-94B6-9FE7BC04265C}">
      <dsp:nvSpPr>
        <dsp:cNvPr id="0" name=""/>
        <dsp:cNvSpPr/>
      </dsp:nvSpPr>
      <dsp:spPr>
        <a:xfrm>
          <a:off x="745729" y="3503144"/>
          <a:ext cx="965731" cy="96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200" b="1" i="0" u="none" strike="noStrike" kern="1200" cap="none" normalizeH="0" baseline="0" smtClean="0">
              <a:ln/>
              <a:effectLst/>
              <a:latin typeface="Arial" charset="0"/>
              <a:cs typeface="Arial" charset="0"/>
            </a:rPr>
            <a:t>Plans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sz="1200" b="1" i="0" u="none" strike="noStrike" kern="1200" cap="none" normalizeH="0" baseline="0" smtClean="0">
              <a:ln/>
              <a:effectLst/>
              <a:latin typeface="Arial" charset="0"/>
              <a:cs typeface="Arial" charset="0"/>
            </a:rPr>
            <a:t> Referrals/ feedback</a:t>
          </a:r>
          <a:r>
            <a:rPr kumimoji="0" lang="en-IE" sz="1200" b="0" i="0" u="none" strike="noStrike" kern="1200" cap="none" normalizeH="0" baseline="0" smtClean="0">
              <a:ln/>
              <a:effectLst/>
              <a:latin typeface="Arial" charset="0"/>
              <a:cs typeface="Arial" charset="0"/>
            </a:rPr>
            <a:t> </a:t>
          </a:r>
          <a:endParaRPr kumimoji="0" lang="en-US" sz="1200" b="0" i="0" u="none" strike="noStrike" kern="1200" cap="none" normalizeH="0" baseline="0" smtClean="0">
            <a:ln/>
            <a:effectLst/>
            <a:latin typeface="Arial" charset="0"/>
            <a:cs typeface="Arial" charset="0"/>
          </a:endParaRPr>
        </a:p>
      </dsp:txBody>
      <dsp:txXfrm>
        <a:off x="745729" y="3503144"/>
        <a:ext cx="965731" cy="965731"/>
      </dsp:txXfrm>
    </dsp:sp>
    <dsp:sp modelId="{13B1A5EA-8597-4539-8979-2CE8CE92B078}">
      <dsp:nvSpPr>
        <dsp:cNvPr id="0" name=""/>
        <dsp:cNvSpPr/>
      </dsp:nvSpPr>
      <dsp:spPr>
        <a:xfrm>
          <a:off x="523527" y="53413"/>
          <a:ext cx="5001319" cy="5001319"/>
        </a:xfrm>
        <a:prstGeom prst="circularArrow">
          <a:avLst>
            <a:gd name="adj1" fmla="val 3765"/>
            <a:gd name="adj2" fmla="val 234949"/>
            <a:gd name="adj3" fmla="val 10607243"/>
            <a:gd name="adj4" fmla="val 9335482"/>
            <a:gd name="adj5" fmla="val 4393"/>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683D4-01AB-45EE-9173-F97BE26892EB}">
      <dsp:nvSpPr>
        <dsp:cNvPr id="0" name=""/>
        <dsp:cNvSpPr/>
      </dsp:nvSpPr>
      <dsp:spPr>
        <a:xfrm>
          <a:off x="302254" y="1560155"/>
          <a:ext cx="965731" cy="96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200" b="1" i="0" u="none" strike="noStrike" kern="1200" cap="none" normalizeH="0" baseline="0" smtClean="0">
              <a:ln/>
              <a:effectLst/>
              <a:latin typeface="Arial" charset="0"/>
              <a:cs typeface="Arial" charset="0"/>
            </a:rPr>
            <a:t>Review / Follow-up</a:t>
          </a:r>
          <a:endParaRPr kumimoji="0" lang="en-US" sz="1200" b="1" i="0" u="none" strike="noStrike" kern="1200" cap="none" normalizeH="0" baseline="0" smtClean="0">
            <a:ln/>
            <a:effectLst/>
            <a:latin typeface="Arial" charset="0"/>
            <a:cs typeface="Arial" charset="0"/>
          </a:endParaRPr>
        </a:p>
      </dsp:txBody>
      <dsp:txXfrm>
        <a:off x="302254" y="1560155"/>
        <a:ext cx="965731" cy="965731"/>
      </dsp:txXfrm>
    </dsp:sp>
    <dsp:sp modelId="{41D433A8-0130-420C-BCB4-F23B5A400F41}">
      <dsp:nvSpPr>
        <dsp:cNvPr id="0" name=""/>
        <dsp:cNvSpPr/>
      </dsp:nvSpPr>
      <dsp:spPr>
        <a:xfrm>
          <a:off x="523527" y="53413"/>
          <a:ext cx="5001319" cy="5001319"/>
        </a:xfrm>
        <a:prstGeom prst="circularArrow">
          <a:avLst>
            <a:gd name="adj1" fmla="val 3765"/>
            <a:gd name="adj2" fmla="val 234949"/>
            <a:gd name="adj3" fmla="val 13559014"/>
            <a:gd name="adj4" fmla="val 12338605"/>
            <a:gd name="adj5" fmla="val 4393"/>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8A797-0115-46EC-B6F4-1230E4D5B45C}">
      <dsp:nvSpPr>
        <dsp:cNvPr id="0" name=""/>
        <dsp:cNvSpPr/>
      </dsp:nvSpPr>
      <dsp:spPr>
        <a:xfrm>
          <a:off x="1544843" y="1998"/>
          <a:ext cx="965731" cy="96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200" b="1" i="0" u="none" strike="noStrike" kern="1200" cap="none" normalizeH="0" baseline="0" smtClean="0">
              <a:ln/>
              <a:effectLst/>
              <a:latin typeface="Arial" charset="0"/>
              <a:cs typeface="Arial" charset="0"/>
            </a:rPr>
            <a:t>Information</a:t>
          </a:r>
          <a:endParaRPr kumimoji="0" lang="en-US" sz="1200" b="1" i="0" u="none" strike="noStrike" kern="1200" cap="none" normalizeH="0" baseline="0" smtClean="0">
            <a:ln/>
            <a:effectLst/>
            <a:latin typeface="Arial" charset="0"/>
            <a:cs typeface="Arial" charset="0"/>
          </a:endParaRPr>
        </a:p>
      </dsp:txBody>
      <dsp:txXfrm>
        <a:off x="1544843" y="1998"/>
        <a:ext cx="965731" cy="965731"/>
      </dsp:txXfrm>
    </dsp:sp>
    <dsp:sp modelId="{3A4389AD-EAC8-4E54-8C46-3E99BDAF8E1D}">
      <dsp:nvSpPr>
        <dsp:cNvPr id="0" name=""/>
        <dsp:cNvSpPr/>
      </dsp:nvSpPr>
      <dsp:spPr>
        <a:xfrm>
          <a:off x="523527" y="53413"/>
          <a:ext cx="5001319" cy="5001319"/>
        </a:xfrm>
        <a:prstGeom prst="circularArrow">
          <a:avLst>
            <a:gd name="adj1" fmla="val 3765"/>
            <a:gd name="adj2" fmla="val 234949"/>
            <a:gd name="adj3" fmla="val 16740411"/>
            <a:gd name="adj4" fmla="val 15424640"/>
            <a:gd name="adj5" fmla="val 4393"/>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80E5E-0EFD-4937-A0C7-E66D2FC653DE}" type="datetimeFigureOut">
              <a:rPr lang="en-IE" smtClean="0"/>
              <a:t>12/10/2015</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601342-0804-4B43-BED5-C7BBEB754DF9}" type="slidenum">
              <a:rPr lang="en-IE" smtClean="0"/>
              <a:t>‹#›</a:t>
            </a:fld>
            <a:endParaRPr lang="en-IE"/>
          </a:p>
        </p:txBody>
      </p:sp>
    </p:spTree>
    <p:extLst>
      <p:ext uri="{BB962C8B-B14F-4D97-AF65-F5344CB8AC3E}">
        <p14:creationId xmlns:p14="http://schemas.microsoft.com/office/powerpoint/2010/main" val="2314766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03D3D-E4E1-4CAA-B6F4-21868E82CB89}" type="datetimeFigureOut">
              <a:rPr lang="en-IE" smtClean="0"/>
              <a:t>12/10/2015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17270-9B67-4FA9-957A-8C0D42F16F7A}" type="slidenum">
              <a:rPr lang="en-IE" smtClean="0"/>
              <a:t>‹#›</a:t>
            </a:fld>
            <a:endParaRPr lang="en-IE"/>
          </a:p>
        </p:txBody>
      </p:sp>
    </p:spTree>
    <p:extLst>
      <p:ext uri="{BB962C8B-B14F-4D97-AF65-F5344CB8AC3E}">
        <p14:creationId xmlns:p14="http://schemas.microsoft.com/office/powerpoint/2010/main" val="221108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1</a:t>
            </a:fld>
            <a:endParaRPr lang="en-IE"/>
          </a:p>
        </p:txBody>
      </p:sp>
    </p:spTree>
    <p:extLst>
      <p:ext uri="{BB962C8B-B14F-4D97-AF65-F5344CB8AC3E}">
        <p14:creationId xmlns:p14="http://schemas.microsoft.com/office/powerpoint/2010/main" val="688364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87DA98-51C5-4A3A-A25D-F9566112E366}" type="slidenum">
              <a:rPr lang="en-GB"/>
              <a:pPr/>
              <a:t>14</a:t>
            </a:fld>
            <a:endParaRPr lang="en-GB"/>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684869" y="4342464"/>
            <a:ext cx="5488264" cy="4116049"/>
          </a:xfrm>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64099-95DC-423D-8489-9E6D3377BEE8}" type="slidenum">
              <a:rPr lang="en-GB"/>
              <a:pPr/>
              <a:t>15</a:t>
            </a:fld>
            <a:endParaRPr lang="en-GB"/>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684869" y="4342464"/>
            <a:ext cx="5488264" cy="4116049"/>
          </a:xfrm>
        </p:spPr>
        <p:txBody>
          <a:bodyPr/>
          <a:lstStyle/>
          <a:p>
            <a:endParaRPr lang="en-US"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16</a:t>
            </a:fld>
            <a:endParaRPr lang="en-IE"/>
          </a:p>
        </p:txBody>
      </p:sp>
    </p:spTree>
    <p:extLst>
      <p:ext uri="{BB962C8B-B14F-4D97-AF65-F5344CB8AC3E}">
        <p14:creationId xmlns:p14="http://schemas.microsoft.com/office/powerpoint/2010/main" val="2389169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E7AC0-7FF8-4E9E-BB87-CD4C7DB3FABB}" type="slidenum">
              <a:rPr lang="en-US"/>
              <a:pPr/>
              <a:t>17</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938E7-9D6B-4CF3-AFC1-AD70F31FE3B7}" type="slidenum">
              <a:rPr lang="en-GB"/>
              <a:pPr/>
              <a:t>18</a:t>
            </a:fld>
            <a:endParaRPr lang="en-GB"/>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IE" b="1" dirty="0"/>
          </a:p>
          <a:p>
            <a:r>
              <a:rPr lang="en-IE" b="1" dirty="0"/>
              <a:t>the level  the group is at</a:t>
            </a:r>
          </a:p>
          <a:p>
            <a:endParaRPr lang="en-IE" b="1" dirty="0"/>
          </a:p>
          <a:p>
            <a:r>
              <a:rPr lang="en-IE" b="1" dirty="0"/>
              <a:t>What modules  / projects they are currently doing?</a:t>
            </a:r>
          </a:p>
          <a:p>
            <a:endParaRPr lang="en-IE" b="1" dirty="0"/>
          </a:p>
          <a:p>
            <a:r>
              <a:rPr lang="en-IE" b="1" dirty="0"/>
              <a:t>What information is relevant ? </a:t>
            </a:r>
          </a:p>
          <a:p>
            <a:endParaRPr lang="en-IE"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19</a:t>
            </a:fld>
            <a:endParaRPr lang="en-IE"/>
          </a:p>
        </p:txBody>
      </p:sp>
    </p:spTree>
    <p:extLst>
      <p:ext uri="{BB962C8B-B14F-4D97-AF65-F5344CB8AC3E}">
        <p14:creationId xmlns:p14="http://schemas.microsoft.com/office/powerpoint/2010/main" val="2389169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20</a:t>
            </a:fld>
            <a:endParaRPr lang="en-IE"/>
          </a:p>
        </p:txBody>
      </p:sp>
    </p:spTree>
    <p:extLst>
      <p:ext uri="{BB962C8B-B14F-4D97-AF65-F5344CB8AC3E}">
        <p14:creationId xmlns:p14="http://schemas.microsoft.com/office/powerpoint/2010/main" val="1061190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baseline="0" dirty="0" smtClean="0"/>
              <a:t> </a:t>
            </a:r>
            <a:endParaRPr lang="en-US" dirty="0"/>
          </a:p>
        </p:txBody>
      </p:sp>
      <p:sp>
        <p:nvSpPr>
          <p:cNvPr id="4" name="Slide Number Placeholder 3"/>
          <p:cNvSpPr>
            <a:spLocks noGrp="1"/>
          </p:cNvSpPr>
          <p:nvPr>
            <p:ph type="sldNum" sz="quarter" idx="10"/>
          </p:nvPr>
        </p:nvSpPr>
        <p:spPr/>
        <p:txBody>
          <a:bodyPr/>
          <a:lstStyle/>
          <a:p>
            <a:fld id="{E1817270-9B67-4FA9-957A-8C0D42F16F7A}" type="slidenum">
              <a:rPr lang="en-IE" smtClean="0"/>
              <a:t>21</a:t>
            </a:fld>
            <a:endParaRPr lang="en-IE"/>
          </a:p>
        </p:txBody>
      </p:sp>
    </p:spTree>
    <p:extLst>
      <p:ext uri="{BB962C8B-B14F-4D97-AF65-F5344CB8AC3E}">
        <p14:creationId xmlns:p14="http://schemas.microsoft.com/office/powerpoint/2010/main" val="23857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22</a:t>
            </a:fld>
            <a:endParaRPr lang="en-IE"/>
          </a:p>
        </p:txBody>
      </p:sp>
    </p:spTree>
    <p:extLst>
      <p:ext uri="{BB962C8B-B14F-4D97-AF65-F5344CB8AC3E}">
        <p14:creationId xmlns:p14="http://schemas.microsoft.com/office/powerpoint/2010/main" val="824958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Generation Emigration</a:t>
            </a:r>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23</a:t>
            </a:fld>
            <a:endParaRPr lang="en-IE"/>
          </a:p>
        </p:txBody>
      </p:sp>
    </p:spTree>
    <p:extLst>
      <p:ext uri="{BB962C8B-B14F-4D97-AF65-F5344CB8AC3E}">
        <p14:creationId xmlns:p14="http://schemas.microsoft.com/office/powerpoint/2010/main" val="238916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E1817270-9B67-4FA9-957A-8C0D42F16F7A}" type="slidenum">
              <a:rPr lang="en-IE" smtClean="0"/>
              <a:t>2</a:t>
            </a:fld>
            <a:endParaRPr lang="en-IE"/>
          </a:p>
        </p:txBody>
      </p:sp>
    </p:spTree>
    <p:extLst>
      <p:ext uri="{BB962C8B-B14F-4D97-AF65-F5344CB8AC3E}">
        <p14:creationId xmlns:p14="http://schemas.microsoft.com/office/powerpoint/2010/main" val="345491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24</a:t>
            </a:fld>
            <a:endParaRPr lang="en-IE"/>
          </a:p>
        </p:txBody>
      </p:sp>
    </p:spTree>
    <p:extLst>
      <p:ext uri="{BB962C8B-B14F-4D97-AF65-F5344CB8AC3E}">
        <p14:creationId xmlns:p14="http://schemas.microsoft.com/office/powerpoint/2010/main" val="1308499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25</a:t>
            </a:fld>
            <a:endParaRPr lang="en-IE"/>
          </a:p>
        </p:txBody>
      </p:sp>
    </p:spTree>
    <p:extLst>
      <p:ext uri="{BB962C8B-B14F-4D97-AF65-F5344CB8AC3E}">
        <p14:creationId xmlns:p14="http://schemas.microsoft.com/office/powerpoint/2010/main" val="3507708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1817270-9B67-4FA9-957A-8C0D42F16F7A}" type="slidenum">
              <a:rPr lang="en-IE" smtClean="0"/>
              <a:t>26</a:t>
            </a:fld>
            <a:endParaRPr lang="en-IE"/>
          </a:p>
        </p:txBody>
      </p:sp>
    </p:spTree>
    <p:extLst>
      <p:ext uri="{BB962C8B-B14F-4D97-AF65-F5344CB8AC3E}">
        <p14:creationId xmlns:p14="http://schemas.microsoft.com/office/powerpoint/2010/main" val="406030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3</a:t>
            </a:fld>
            <a:endParaRPr lang="en-IE"/>
          </a:p>
        </p:txBody>
      </p:sp>
    </p:spTree>
    <p:extLst>
      <p:ext uri="{BB962C8B-B14F-4D97-AF65-F5344CB8AC3E}">
        <p14:creationId xmlns:p14="http://schemas.microsoft.com/office/powerpoint/2010/main" val="30247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6</a:t>
            </a:fld>
            <a:endParaRPr lang="en-IE"/>
          </a:p>
        </p:txBody>
      </p:sp>
    </p:spTree>
    <p:extLst>
      <p:ext uri="{BB962C8B-B14F-4D97-AF65-F5344CB8AC3E}">
        <p14:creationId xmlns:p14="http://schemas.microsoft.com/office/powerpoint/2010/main" val="238916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E1817270-9B67-4FA9-957A-8C0D42F16F7A}" type="slidenum">
              <a:rPr lang="en-IE" smtClean="0"/>
              <a:t>7</a:t>
            </a:fld>
            <a:endParaRPr lang="en-IE"/>
          </a:p>
        </p:txBody>
      </p:sp>
    </p:spTree>
    <p:extLst>
      <p:ext uri="{BB962C8B-B14F-4D97-AF65-F5344CB8AC3E}">
        <p14:creationId xmlns:p14="http://schemas.microsoft.com/office/powerpoint/2010/main" val="35208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10</a:t>
            </a:fld>
            <a:endParaRPr lang="en-IE"/>
          </a:p>
        </p:txBody>
      </p:sp>
    </p:spTree>
    <p:extLst>
      <p:ext uri="{BB962C8B-B14F-4D97-AF65-F5344CB8AC3E}">
        <p14:creationId xmlns:p14="http://schemas.microsoft.com/office/powerpoint/2010/main" val="234424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F752E-A481-45F3-AD52-153E2737CC29}" type="slidenum">
              <a:rPr lang="en-GB"/>
              <a:pPr/>
              <a:t>11</a:t>
            </a:fld>
            <a:endParaRPr lang="en-GB"/>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84D93B-7310-40AB-BF94-F613ED6D3DD5}" type="slidenum">
              <a:rPr lang="en-GB"/>
              <a:pPr/>
              <a:t>12</a:t>
            </a:fld>
            <a:endParaRPr lang="en-GB"/>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IE" dirty="0"/>
          </a:p>
          <a:p>
            <a:r>
              <a:rPr lang="en-IE" dirty="0"/>
              <a:t>Fact sheets / visuals   -can provide initial info but the guidance will then qualify that info for the individual’s circumstances.</a:t>
            </a:r>
          </a:p>
          <a:p>
            <a:endParaRPr lang="en-IE" dirty="0"/>
          </a:p>
          <a:p>
            <a:r>
              <a:rPr lang="en-IE" dirty="0" err="1"/>
              <a:t>Eg</a:t>
            </a:r>
            <a:r>
              <a:rPr lang="en-IE" dirty="0"/>
              <a:t> group of ITABE people all working towards level 2……For progression possibilities – maybe into BTEI – the whole group will not have the same entitlements to access BTEI!</a:t>
            </a:r>
          </a:p>
          <a:p>
            <a:r>
              <a:rPr lang="en-IE" dirty="0" err="1"/>
              <a:t>Eg</a:t>
            </a:r>
            <a:r>
              <a:rPr lang="en-IE" dirty="0"/>
              <a:t> VTOS applications – have to be 6 months unemployed </a:t>
            </a:r>
            <a:r>
              <a:rPr lang="en-IE" dirty="0" err="1"/>
              <a:t>etc</a:t>
            </a:r>
            <a:r>
              <a:rPr lang="en-IE" dirty="0"/>
              <a:t> – can deal with DSFA to look at individuals situation if they are 5 months / 3 weeks unemployed</a:t>
            </a:r>
          </a:p>
          <a:p>
            <a:r>
              <a:rPr lang="en-IE" dirty="0"/>
              <a:t>Cant always generalise the information – still needs to be interpreted for each person.</a:t>
            </a:r>
          </a:p>
          <a:p>
            <a:endParaRPr lang="en-IE" dirty="0"/>
          </a:p>
          <a:p>
            <a:endParaRPr lang="en-IE" dirty="0"/>
          </a:p>
          <a:p>
            <a:r>
              <a:rPr lang="en-IE" b="1" dirty="0"/>
              <a:t>Developing a relationship with the AEGS -</a:t>
            </a:r>
          </a:p>
          <a:p>
            <a:r>
              <a:rPr lang="en-IE" b="1" dirty="0"/>
              <a:t> – factsheets can be developed for your service </a:t>
            </a:r>
            <a:endParaRPr lang="en-US" b="1" dirty="0"/>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1817270-9B67-4FA9-957A-8C0D42F16F7A}" type="slidenum">
              <a:rPr lang="en-IE" smtClean="0"/>
              <a:t>13</a:t>
            </a:fld>
            <a:endParaRPr lang="en-IE"/>
          </a:p>
        </p:txBody>
      </p:sp>
    </p:spTree>
    <p:extLst>
      <p:ext uri="{BB962C8B-B14F-4D97-AF65-F5344CB8AC3E}">
        <p14:creationId xmlns:p14="http://schemas.microsoft.com/office/powerpoint/2010/main" val="3583513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6" name="Slide Number Placeholder 5"/>
          <p:cNvSpPr>
            <a:spLocks noGrp="1"/>
          </p:cNvSpPr>
          <p:nvPr>
            <p:ph type="sldNum" sz="quarter" idx="12"/>
          </p:nvPr>
        </p:nvSpPr>
        <p:spPr/>
        <p:txBody>
          <a:bodyPr/>
          <a:lstStyle/>
          <a:p>
            <a:fld id="{44C4204F-390C-4D5C-A49E-E7021836E614}" type="slidenum">
              <a:rPr lang="en-IE" smtClean="0"/>
              <a:t>‹#›</a:t>
            </a:fld>
            <a:endParaRPr lang="en-IE"/>
          </a:p>
        </p:txBody>
      </p:sp>
      <p:pic>
        <p:nvPicPr>
          <p:cNvPr id="1030" name="Picture 6" descr="New logoDec20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560" y="188640"/>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796530"/>
      </p:ext>
    </p:extLst>
  </p:cSld>
  <p:clrMapOvr>
    <a:masterClrMapping/>
  </p:clrMapOvr>
  <p:transition spd="slow">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1277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grpSp>
        <p:nvGrpSpPr>
          <p:cNvPr id="7" name="Group 2"/>
          <p:cNvGrpSpPr>
            <a:grpSpLocks/>
          </p:cNvGrpSpPr>
          <p:nvPr userDrawn="1"/>
        </p:nvGrpSpPr>
        <p:grpSpPr bwMode="auto">
          <a:xfrm rot="5818250">
            <a:off x="6370777" y="-2119747"/>
            <a:ext cx="3151382" cy="4543497"/>
            <a:chOff x="-1222" y="4200"/>
            <a:chExt cx="5172" cy="7603"/>
          </a:xfrm>
        </p:grpSpPr>
        <p:sp>
          <p:nvSpPr>
            <p:cNvPr id="8" name="AutoShape 3"/>
            <p:cNvSpPr>
              <a:spLocks noChangeArrowheads="1"/>
            </p:cNvSpPr>
            <p:nvPr/>
          </p:nvSpPr>
          <p:spPr bwMode="auto">
            <a:xfrm flipH="1">
              <a:off x="1001" y="4200"/>
              <a:ext cx="2949" cy="2907"/>
            </a:xfrm>
            <a:prstGeom prst="flowChartConnector">
              <a:avLst/>
            </a:prstGeom>
            <a:solidFill>
              <a:srgbClr val="B6DDE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9" name="AutoShape 4"/>
            <p:cNvSpPr>
              <a:spLocks noChangeArrowheads="1"/>
            </p:cNvSpPr>
            <p:nvPr/>
          </p:nvSpPr>
          <p:spPr bwMode="auto">
            <a:xfrm rot="9471183">
              <a:off x="-1222" y="5569"/>
              <a:ext cx="4526" cy="4542"/>
            </a:xfrm>
            <a:prstGeom prst="flowChartConnector">
              <a:avLst/>
            </a:prstGeom>
            <a:solidFill>
              <a:srgbClr val="3184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0" name="AutoShape 5"/>
            <p:cNvSpPr>
              <a:spLocks noChangeArrowheads="1"/>
            </p:cNvSpPr>
            <p:nvPr/>
          </p:nvSpPr>
          <p:spPr bwMode="auto">
            <a:xfrm flipH="1">
              <a:off x="-208" y="8896"/>
              <a:ext cx="2949" cy="2907"/>
            </a:xfrm>
            <a:prstGeom prst="flowChartConnector">
              <a:avLst/>
            </a:prstGeom>
            <a:solidFill>
              <a:srgbClr val="B6DDE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
        <p:nvSpPr>
          <p:cNvPr id="11" name="Slide Number Placeholder 5"/>
          <p:cNvSpPr txBox="1">
            <a:spLocks/>
          </p:cNvSpPr>
          <p:nvPr userDrawn="1"/>
        </p:nvSpPr>
        <p:spPr>
          <a:xfrm>
            <a:off x="6713302" y="6329213"/>
            <a:ext cx="2133600" cy="628179"/>
          </a:xfrm>
          <a:prstGeom prst="round2SameRect">
            <a:avLst>
              <a:gd name="adj1" fmla="val 50000"/>
              <a:gd name="adj2" fmla="val 0"/>
            </a:avLst>
          </a:prstGeom>
          <a:ln w="57150">
            <a:solidFill>
              <a:srgbClr val="FF33CC"/>
            </a:solidFill>
          </a:ln>
        </p:spPr>
        <p:txBody>
          <a:bodyPr vert="horz" lIns="91440" tIns="45720" rIns="91440" bIns="45720" rtlCol="0" anchor="t"/>
          <a:lstStyle>
            <a:defPPr>
              <a:defRPr lang="en-US"/>
            </a:defPPr>
            <a:lvl1pPr marL="0" algn="ctr" defTabSz="914400" rtl="0" eaLnBrk="1" latinLnBrk="0" hangingPunct="1">
              <a:defRPr sz="2000" kern="1200" baseline="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mtClean="0"/>
              <a:t>www.ncge.ie</a:t>
            </a:r>
            <a:endParaRPr lang="en-IE" dirty="0"/>
          </a:p>
        </p:txBody>
      </p:sp>
    </p:spTree>
    <p:extLst>
      <p:ext uri="{BB962C8B-B14F-4D97-AF65-F5344CB8AC3E}">
        <p14:creationId xmlns:p14="http://schemas.microsoft.com/office/powerpoint/2010/main" val="1219903170"/>
      </p:ext>
    </p:extLst>
  </p:cSld>
  <p:clrMapOvr>
    <a:masterClrMapping/>
  </p:clrMapOvr>
  <p:transition spd="slow">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9B2D0E60-3D0B-410C-97C4-8FF2FCDB9296}" type="datetimeFigureOut">
              <a:rPr lang="en-IE" smtClean="0"/>
              <a:t>12/10/2015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4C4204F-390C-4D5C-A49E-E7021836E614}" type="slidenum">
              <a:rPr lang="en-IE" smtClean="0"/>
              <a:t>‹#›</a:t>
            </a:fld>
            <a:endParaRPr lang="en-IE"/>
          </a:p>
        </p:txBody>
      </p:sp>
      <p:sp>
        <p:nvSpPr>
          <p:cNvPr id="6" name="Slide Number Placeholder 5"/>
          <p:cNvSpPr txBox="1">
            <a:spLocks/>
          </p:cNvSpPr>
          <p:nvPr userDrawn="1"/>
        </p:nvSpPr>
        <p:spPr>
          <a:xfrm>
            <a:off x="6713302" y="6329213"/>
            <a:ext cx="2133600" cy="628179"/>
          </a:xfrm>
          <a:prstGeom prst="round2SameRect">
            <a:avLst>
              <a:gd name="adj1" fmla="val 50000"/>
              <a:gd name="adj2" fmla="val 0"/>
            </a:avLst>
          </a:prstGeom>
          <a:ln w="57150">
            <a:solidFill>
              <a:srgbClr val="FF33CC"/>
            </a:solidFill>
          </a:ln>
        </p:spPr>
        <p:txBody>
          <a:bodyPr vert="horz" lIns="91440" tIns="45720" rIns="91440" bIns="45720" rtlCol="0" anchor="t"/>
          <a:lstStyle>
            <a:defPPr>
              <a:defRPr lang="en-US"/>
            </a:defPPr>
            <a:lvl1pPr marL="0" algn="ctr" defTabSz="914400" rtl="0" eaLnBrk="1" latinLnBrk="0" hangingPunct="1">
              <a:defRPr sz="2000" kern="1200" baseline="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mtClean="0"/>
              <a:t>www.ncge.ie</a:t>
            </a:r>
            <a:endParaRPr lang="en-IE" dirty="0"/>
          </a:p>
        </p:txBody>
      </p:sp>
      <p:grpSp>
        <p:nvGrpSpPr>
          <p:cNvPr id="7" name="Group 2"/>
          <p:cNvGrpSpPr>
            <a:grpSpLocks/>
          </p:cNvGrpSpPr>
          <p:nvPr userDrawn="1"/>
        </p:nvGrpSpPr>
        <p:grpSpPr bwMode="auto">
          <a:xfrm rot="5818250">
            <a:off x="6370777" y="-2119747"/>
            <a:ext cx="3151382" cy="4543497"/>
            <a:chOff x="-1222" y="4200"/>
            <a:chExt cx="5172" cy="7603"/>
          </a:xfrm>
        </p:grpSpPr>
        <p:sp>
          <p:nvSpPr>
            <p:cNvPr id="8" name="AutoShape 3"/>
            <p:cNvSpPr>
              <a:spLocks noChangeArrowheads="1"/>
            </p:cNvSpPr>
            <p:nvPr/>
          </p:nvSpPr>
          <p:spPr bwMode="auto">
            <a:xfrm flipH="1">
              <a:off x="1001" y="4200"/>
              <a:ext cx="2949" cy="2907"/>
            </a:xfrm>
            <a:prstGeom prst="flowChartConnector">
              <a:avLst/>
            </a:prstGeom>
            <a:solidFill>
              <a:srgbClr val="B6DDE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9" name="AutoShape 4"/>
            <p:cNvSpPr>
              <a:spLocks noChangeArrowheads="1"/>
            </p:cNvSpPr>
            <p:nvPr/>
          </p:nvSpPr>
          <p:spPr bwMode="auto">
            <a:xfrm rot="9471183">
              <a:off x="-1222" y="5569"/>
              <a:ext cx="4526" cy="4542"/>
            </a:xfrm>
            <a:prstGeom prst="flowChartConnector">
              <a:avLst/>
            </a:prstGeom>
            <a:solidFill>
              <a:srgbClr val="3184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0" name="AutoShape 5"/>
            <p:cNvSpPr>
              <a:spLocks noChangeArrowheads="1"/>
            </p:cNvSpPr>
            <p:nvPr/>
          </p:nvSpPr>
          <p:spPr bwMode="auto">
            <a:xfrm flipH="1">
              <a:off x="-208" y="8896"/>
              <a:ext cx="2949" cy="2907"/>
            </a:xfrm>
            <a:prstGeom prst="flowChartConnector">
              <a:avLst/>
            </a:prstGeom>
            <a:solidFill>
              <a:srgbClr val="B6DDE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1320525452"/>
      </p:ext>
    </p:extLst>
  </p:cSld>
  <p:clrMapOvr>
    <a:masterClrMapping/>
  </p:clrMapOvr>
  <p:transition spd="slow">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b-NO"/>
          </a:p>
        </p:txBody>
      </p:sp>
      <p:sp>
        <p:nvSpPr>
          <p:cNvPr id="3" name="Footer Placeholder 2"/>
          <p:cNvSpPr>
            <a:spLocks noGrp="1"/>
          </p:cNvSpPr>
          <p:nvPr>
            <p:ph type="ftr" sz="quarter" idx="11"/>
          </p:nvPr>
        </p:nvSpPr>
        <p:spPr/>
        <p:txBody>
          <a:bodyPr/>
          <a:lstStyle>
            <a:lvl1pPr>
              <a:defRPr/>
            </a:lvl1pPr>
          </a:lstStyle>
          <a:p>
            <a:endParaRPr lang="nb-NO"/>
          </a:p>
        </p:txBody>
      </p:sp>
      <p:sp>
        <p:nvSpPr>
          <p:cNvPr id="4" name="Slide Number Placeholder 3"/>
          <p:cNvSpPr>
            <a:spLocks noGrp="1"/>
          </p:cNvSpPr>
          <p:nvPr>
            <p:ph type="sldNum" sz="quarter" idx="12"/>
          </p:nvPr>
        </p:nvSpPr>
        <p:spPr/>
        <p:txBody>
          <a:bodyPr/>
          <a:lstStyle>
            <a:lvl1pPr>
              <a:defRPr/>
            </a:lvl1pPr>
          </a:lstStyle>
          <a:p>
            <a:fld id="{93BC33B5-4E9C-4502-966D-93091B64C700}" type="slidenum">
              <a:rPr lang="nb-NO"/>
              <a:pPr/>
              <a:t>‹#›</a:t>
            </a:fld>
            <a:endParaRPr lang="nb-NO"/>
          </a:p>
        </p:txBody>
      </p:sp>
    </p:spTree>
    <p:extLst>
      <p:ext uri="{BB962C8B-B14F-4D97-AF65-F5344CB8AC3E}">
        <p14:creationId xmlns:p14="http://schemas.microsoft.com/office/powerpoint/2010/main" val="2555112256"/>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p:txBody>
          <a:bodyPr/>
          <a:lstStyle>
            <a:lvl1pPr>
              <a:defRPr/>
            </a:lvl1pPr>
          </a:lstStyle>
          <a:p>
            <a:pPr>
              <a:defRPr/>
            </a:pPr>
            <a:fld id="{074976DD-B71D-4B8E-93F8-365CEA6C4B62}" type="slidenum">
              <a:rPr lang="en-US"/>
              <a:pPr>
                <a:defRPr/>
              </a:pPr>
              <a:t>‹#›</a:t>
            </a:fld>
            <a:endParaRPr lang="en-US" dirty="0"/>
          </a:p>
        </p:txBody>
      </p:sp>
      <p:sp>
        <p:nvSpPr>
          <p:cNvPr id="5" name="Date Placeholder 8"/>
          <p:cNvSpPr>
            <a:spLocks noGrp="1"/>
          </p:cNvSpPr>
          <p:nvPr>
            <p:ph type="dt" sz="half" idx="11"/>
          </p:nvPr>
        </p:nvSpPr>
        <p:spPr/>
        <p:txBody>
          <a:bodyPr/>
          <a:lstStyle>
            <a:lvl1pPr>
              <a:defRPr/>
            </a:lvl1pPr>
          </a:lstStyle>
          <a:p>
            <a:pPr>
              <a:defRPr/>
            </a:pPr>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3251621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16113"/>
            <a:ext cx="8291513" cy="3709987"/>
          </a:xfrm>
        </p:spPr>
        <p:txBody>
          <a:bodyPr/>
          <a:lstStyle/>
          <a:p>
            <a:endParaRPr lang="en-US"/>
          </a:p>
        </p:txBody>
      </p:sp>
      <p:sp>
        <p:nvSpPr>
          <p:cNvPr id="4" name="Date Placeholder 3"/>
          <p:cNvSpPr>
            <a:spLocks noGrp="1"/>
          </p:cNvSpPr>
          <p:nvPr>
            <p:ph type="dt" sz="half" idx="10"/>
          </p:nvPr>
        </p:nvSpPr>
        <p:spPr>
          <a:xfrm>
            <a:off x="277813" y="6497638"/>
            <a:ext cx="2133600" cy="279400"/>
          </a:xfrm>
        </p:spPr>
        <p:txBody>
          <a:bodyPr/>
          <a:lstStyle>
            <a:lvl1pPr>
              <a:defRPr/>
            </a:lvl1pPr>
          </a:lstStyle>
          <a:p>
            <a:endParaRPr lang="en-US"/>
          </a:p>
        </p:txBody>
      </p:sp>
      <p:sp>
        <p:nvSpPr>
          <p:cNvPr id="5" name="Slide Number Placeholder 4"/>
          <p:cNvSpPr>
            <a:spLocks noGrp="1"/>
          </p:cNvSpPr>
          <p:nvPr>
            <p:ph type="sldNum" sz="quarter" idx="11"/>
          </p:nvPr>
        </p:nvSpPr>
        <p:spPr>
          <a:xfrm>
            <a:off x="6794500" y="6497638"/>
            <a:ext cx="2133600" cy="279400"/>
          </a:xfrm>
        </p:spPr>
        <p:txBody>
          <a:bodyPr/>
          <a:lstStyle>
            <a:lvl1pPr>
              <a:defRPr/>
            </a:lvl1pPr>
          </a:lstStyle>
          <a:p>
            <a:fld id="{E99B0267-8F95-4700-9374-562CD5434B7B}" type="slidenum">
              <a:rPr lang="en-US"/>
              <a:pPr/>
              <a:t>‹#›</a:t>
            </a:fld>
            <a:endParaRPr lang="en-US"/>
          </a:p>
        </p:txBody>
      </p:sp>
    </p:spTree>
    <p:extLst>
      <p:ext uri="{BB962C8B-B14F-4D97-AF65-F5344CB8AC3E}">
        <p14:creationId xmlns:p14="http://schemas.microsoft.com/office/powerpoint/2010/main" val="33946687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16113"/>
            <a:ext cx="8291513" cy="3709987"/>
          </a:xfrm>
        </p:spPr>
        <p:txBody>
          <a:bodyPr/>
          <a:lstStyle/>
          <a:p>
            <a:endParaRPr lang="en-US"/>
          </a:p>
        </p:txBody>
      </p:sp>
      <p:sp>
        <p:nvSpPr>
          <p:cNvPr id="4" name="Date Placeholder 3"/>
          <p:cNvSpPr>
            <a:spLocks noGrp="1"/>
          </p:cNvSpPr>
          <p:nvPr>
            <p:ph type="dt" sz="half" idx="10"/>
          </p:nvPr>
        </p:nvSpPr>
        <p:spPr>
          <a:xfrm>
            <a:off x="277813" y="6497638"/>
            <a:ext cx="2133600" cy="279400"/>
          </a:xfrm>
        </p:spPr>
        <p:txBody>
          <a:bodyPr/>
          <a:lstStyle>
            <a:lvl1pPr>
              <a:defRPr/>
            </a:lvl1pPr>
          </a:lstStyle>
          <a:p>
            <a:endParaRPr lang="en-US"/>
          </a:p>
        </p:txBody>
      </p:sp>
      <p:sp>
        <p:nvSpPr>
          <p:cNvPr id="5" name="Slide Number Placeholder 4"/>
          <p:cNvSpPr>
            <a:spLocks noGrp="1"/>
          </p:cNvSpPr>
          <p:nvPr>
            <p:ph type="sldNum" sz="quarter" idx="11"/>
          </p:nvPr>
        </p:nvSpPr>
        <p:spPr>
          <a:xfrm>
            <a:off x="6794500" y="6497638"/>
            <a:ext cx="2133600" cy="279400"/>
          </a:xfrm>
        </p:spPr>
        <p:txBody>
          <a:bodyPr/>
          <a:lstStyle>
            <a:lvl1pPr>
              <a:defRPr/>
            </a:lvl1pPr>
          </a:lstStyle>
          <a:p>
            <a:fld id="{2222E729-9D6D-405D-84EA-B4DCD411A540}" type="slidenum">
              <a:rPr lang="en-US"/>
              <a:pPr/>
              <a:t>‹#›</a:t>
            </a:fld>
            <a:endParaRPr lang="en-US"/>
          </a:p>
        </p:txBody>
      </p:sp>
    </p:spTree>
    <p:extLst>
      <p:ext uri="{BB962C8B-B14F-4D97-AF65-F5344CB8AC3E}">
        <p14:creationId xmlns:p14="http://schemas.microsoft.com/office/powerpoint/2010/main" val="344773430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16113"/>
            <a:ext cx="4068763" cy="370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916113"/>
            <a:ext cx="4070350" cy="370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77813" y="6497638"/>
            <a:ext cx="2133600" cy="279400"/>
          </a:xfrm>
        </p:spPr>
        <p:txBody>
          <a:bodyPr/>
          <a:lstStyle>
            <a:lvl1pPr>
              <a:defRPr/>
            </a:lvl1pPr>
          </a:lstStyle>
          <a:p>
            <a:endParaRPr lang="en-US"/>
          </a:p>
        </p:txBody>
      </p:sp>
      <p:sp>
        <p:nvSpPr>
          <p:cNvPr id="6" name="Slide Number Placeholder 5"/>
          <p:cNvSpPr>
            <a:spLocks noGrp="1"/>
          </p:cNvSpPr>
          <p:nvPr>
            <p:ph type="sldNum" sz="quarter" idx="11"/>
          </p:nvPr>
        </p:nvSpPr>
        <p:spPr>
          <a:xfrm>
            <a:off x="6794500" y="6497638"/>
            <a:ext cx="2133600" cy="279400"/>
          </a:xfrm>
        </p:spPr>
        <p:txBody>
          <a:bodyPr/>
          <a:lstStyle>
            <a:lvl1pPr>
              <a:defRPr/>
            </a:lvl1pPr>
          </a:lstStyle>
          <a:p>
            <a:fld id="{FEEC1A88-BC9C-4111-8805-E9CD756BC428}" type="slidenum">
              <a:rPr lang="en-US"/>
              <a:pPr/>
              <a:t>‹#›</a:t>
            </a:fld>
            <a:endParaRPr lang="en-US"/>
          </a:p>
        </p:txBody>
      </p:sp>
    </p:spTree>
    <p:extLst>
      <p:ext uri="{BB962C8B-B14F-4D97-AF65-F5344CB8AC3E}">
        <p14:creationId xmlns:p14="http://schemas.microsoft.com/office/powerpoint/2010/main" val="340592574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D0E60-3D0B-410C-97C4-8FF2FCDB9296}" type="datetimeFigureOut">
              <a:rPr lang="en-IE" smtClean="0"/>
              <a:t>12/10/2015</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4204F-390C-4D5C-A49E-E7021836E614}" type="slidenum">
              <a:rPr lang="en-IE" smtClean="0"/>
              <a:t>‹#›</a:t>
            </a:fld>
            <a:endParaRPr lang="en-IE"/>
          </a:p>
        </p:txBody>
      </p:sp>
      <p:sp>
        <p:nvSpPr>
          <p:cNvPr id="11" name="Slide Number Placeholder 5"/>
          <p:cNvSpPr txBox="1">
            <a:spLocks/>
          </p:cNvSpPr>
          <p:nvPr/>
        </p:nvSpPr>
        <p:spPr>
          <a:xfrm>
            <a:off x="6713302" y="6329213"/>
            <a:ext cx="2133600" cy="628179"/>
          </a:xfrm>
          <a:prstGeom prst="round2SameRect">
            <a:avLst>
              <a:gd name="adj1" fmla="val 50000"/>
              <a:gd name="adj2" fmla="val 0"/>
            </a:avLst>
          </a:prstGeom>
          <a:ln w="57150">
            <a:solidFill>
              <a:srgbClr val="FF33CC"/>
            </a:solidFill>
          </a:ln>
        </p:spPr>
        <p:txBody>
          <a:bodyPr vert="horz" lIns="91440" tIns="45720" rIns="91440" bIns="45720" rtlCol="0" anchor="t"/>
          <a:lstStyle>
            <a:defPPr>
              <a:defRPr lang="en-US"/>
            </a:defPPr>
            <a:lvl1pPr marL="0" algn="ctr" defTabSz="914400" rtl="0" eaLnBrk="1" latinLnBrk="0" hangingPunct="1">
              <a:defRPr sz="2000" kern="1200" baseline="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mtClean="0"/>
              <a:t>www.ncge.ie</a:t>
            </a:r>
            <a:endParaRPr lang="en-IE" dirty="0"/>
          </a:p>
        </p:txBody>
      </p:sp>
      <p:grpSp>
        <p:nvGrpSpPr>
          <p:cNvPr id="12" name="Group 2"/>
          <p:cNvGrpSpPr>
            <a:grpSpLocks/>
          </p:cNvGrpSpPr>
          <p:nvPr/>
        </p:nvGrpSpPr>
        <p:grpSpPr bwMode="auto">
          <a:xfrm rot="5818250">
            <a:off x="6370777" y="-2119747"/>
            <a:ext cx="3151382" cy="4543497"/>
            <a:chOff x="-1222" y="4200"/>
            <a:chExt cx="5172" cy="7603"/>
          </a:xfrm>
        </p:grpSpPr>
        <p:sp>
          <p:nvSpPr>
            <p:cNvPr id="13" name="AutoShape 3"/>
            <p:cNvSpPr>
              <a:spLocks noChangeArrowheads="1"/>
            </p:cNvSpPr>
            <p:nvPr/>
          </p:nvSpPr>
          <p:spPr bwMode="auto">
            <a:xfrm flipH="1">
              <a:off x="1001" y="4200"/>
              <a:ext cx="2949" cy="2907"/>
            </a:xfrm>
            <a:prstGeom prst="flowChartConnector">
              <a:avLst/>
            </a:prstGeom>
            <a:solidFill>
              <a:srgbClr val="B6DDE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4" name="AutoShape 4"/>
            <p:cNvSpPr>
              <a:spLocks noChangeArrowheads="1"/>
            </p:cNvSpPr>
            <p:nvPr/>
          </p:nvSpPr>
          <p:spPr bwMode="auto">
            <a:xfrm rot="9471183">
              <a:off x="-1222" y="5569"/>
              <a:ext cx="4526" cy="4542"/>
            </a:xfrm>
            <a:prstGeom prst="flowChartConnector">
              <a:avLst/>
            </a:prstGeom>
            <a:solidFill>
              <a:srgbClr val="3184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5" name="AutoShape 5"/>
            <p:cNvSpPr>
              <a:spLocks noChangeArrowheads="1"/>
            </p:cNvSpPr>
            <p:nvPr/>
          </p:nvSpPr>
          <p:spPr bwMode="auto">
            <a:xfrm flipH="1">
              <a:off x="-208" y="8896"/>
              <a:ext cx="2949" cy="2907"/>
            </a:xfrm>
            <a:prstGeom prst="flowChartConnector">
              <a:avLst/>
            </a:prstGeom>
            <a:solidFill>
              <a:srgbClr val="B6DDE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4225933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p:pull/>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33CC"/>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33CC"/>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F33CC"/>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hyperlink" Target="http://www.education.ie/en/Publications/Policy-Reports/Further-Education-and-Training-Strategy-2014-2019.pdf" TargetMode="External"/><Relationship Id="rId7" Type="http://schemas.openxmlformats.org/officeDocument/2006/relationships/hyperlink" Target="http://www.ncgeadultguidance.i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www.solas.ie/" TargetMode="External"/><Relationship Id="rId5" Type="http://schemas.openxmlformats.org/officeDocument/2006/relationships/hyperlink" Target="http://www.ncge.ie/uploads/NCGE__Guidelines_Provision_of_AEGS_to_16_and_17_Year_Olds__March_2014.pdf" TargetMode="External"/><Relationship Id="rId4" Type="http://schemas.openxmlformats.org/officeDocument/2006/relationships/hyperlink" Target="http://www.ncge.ie/uploads/Guidelines_re_integrating_contracted_guidance_staff_201114.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Jennifer.mckenzie@ncge.i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412777"/>
            <a:ext cx="8566720" cy="1728192"/>
          </a:xfrm>
        </p:spPr>
        <p:txBody>
          <a:bodyPr>
            <a:normAutofit/>
          </a:bodyPr>
          <a:lstStyle/>
          <a:p>
            <a:r>
              <a:rPr lang="en-IE" sz="3600" dirty="0">
                <a:latin typeface="+mn-lt"/>
              </a:rPr>
              <a:t>Adult </a:t>
            </a:r>
            <a:r>
              <a:rPr lang="en-IE" sz="3600" dirty="0" smtClean="0">
                <a:latin typeface="+mn-lt"/>
              </a:rPr>
              <a:t>Educational Guidance  </a:t>
            </a:r>
            <a:r>
              <a:rPr lang="en-IE" sz="3600" dirty="0">
                <a:latin typeface="+mn-lt"/>
              </a:rPr>
              <a:t>Counselling  </a:t>
            </a:r>
            <a:br>
              <a:rPr lang="en-IE" sz="3600" dirty="0">
                <a:latin typeface="+mn-lt"/>
              </a:rPr>
            </a:br>
            <a:r>
              <a:rPr lang="en-IE" sz="3600" dirty="0" smtClean="0">
                <a:latin typeface="+mn-lt"/>
              </a:rPr>
              <a:t> </a:t>
            </a:r>
            <a:r>
              <a:rPr lang="en-IE" sz="3600" dirty="0">
                <a:latin typeface="+mn-lt"/>
              </a:rPr>
              <a:t>Ireland </a:t>
            </a:r>
            <a:r>
              <a:rPr lang="en-IE" sz="3600" dirty="0" smtClean="0">
                <a:latin typeface="+mn-lt"/>
              </a:rPr>
              <a:t> -  an Overview </a:t>
            </a:r>
            <a:endParaRPr lang="en-IE" sz="3600" dirty="0">
              <a:latin typeface="+mn-lt"/>
            </a:endParaRPr>
          </a:p>
        </p:txBody>
      </p:sp>
      <p:sp>
        <p:nvSpPr>
          <p:cNvPr id="3" name="Subtitle 2"/>
          <p:cNvSpPr>
            <a:spLocks noGrp="1"/>
          </p:cNvSpPr>
          <p:nvPr>
            <p:ph type="subTitle" idx="1"/>
          </p:nvPr>
        </p:nvSpPr>
        <p:spPr>
          <a:xfrm>
            <a:off x="1371600" y="2852936"/>
            <a:ext cx="6400800" cy="3816424"/>
          </a:xfrm>
        </p:spPr>
        <p:txBody>
          <a:bodyPr>
            <a:noAutofit/>
          </a:bodyPr>
          <a:lstStyle/>
          <a:p>
            <a:endParaRPr lang="en-IE" sz="2400" i="1" dirty="0" smtClean="0"/>
          </a:p>
          <a:p>
            <a:r>
              <a:rPr lang="en-IE" sz="2400" i="1" dirty="0" smtClean="0"/>
              <a:t>Jennifer </a:t>
            </a:r>
            <a:r>
              <a:rPr lang="en-IE" sz="2400" i="1" dirty="0" smtClean="0"/>
              <a:t>McKenzie</a:t>
            </a:r>
          </a:p>
          <a:p>
            <a:r>
              <a:rPr lang="en-IE" sz="2400" i="1" dirty="0" smtClean="0"/>
              <a:t>Director</a:t>
            </a:r>
          </a:p>
          <a:p>
            <a:r>
              <a:rPr lang="en-IE" sz="2400" i="1" dirty="0" smtClean="0"/>
              <a:t>NCGE, Ireland </a:t>
            </a:r>
          </a:p>
          <a:p>
            <a:r>
              <a:rPr lang="en-IE" sz="2400" i="1" dirty="0"/>
              <a:t>XIX Adult Education Forum </a:t>
            </a:r>
            <a:endParaRPr lang="en-IE" sz="2400" i="1" dirty="0" smtClean="0"/>
          </a:p>
          <a:p>
            <a:r>
              <a:rPr lang="en-IE" sz="2400" i="1" dirty="0" smtClean="0"/>
              <a:t>„</a:t>
            </a:r>
            <a:r>
              <a:rPr lang="en-IE" sz="2400" i="1" dirty="0"/>
              <a:t>Adult on a Learning Journey“ </a:t>
            </a:r>
            <a:endParaRPr lang="en-IE" sz="2400" i="1" dirty="0" smtClean="0"/>
          </a:p>
          <a:p>
            <a:r>
              <a:rPr lang="en-IE" sz="2400" i="1" dirty="0" smtClean="0"/>
              <a:t>Tallinn, Estonia  </a:t>
            </a:r>
          </a:p>
          <a:p>
            <a:r>
              <a:rPr lang="en-IE" sz="2000" i="1" dirty="0" smtClean="0"/>
              <a:t>Friday 16</a:t>
            </a:r>
            <a:r>
              <a:rPr lang="en-IE" sz="2000" i="1" baseline="30000" dirty="0" smtClean="0"/>
              <a:t>th</a:t>
            </a:r>
            <a:r>
              <a:rPr lang="en-IE" sz="2000" i="1" dirty="0" smtClean="0"/>
              <a:t> October 2015</a:t>
            </a:r>
            <a:endParaRPr lang="en-IE" sz="2000" i="1" dirty="0"/>
          </a:p>
        </p:txBody>
      </p:sp>
    </p:spTree>
    <p:extLst>
      <p:ext uri="{BB962C8B-B14F-4D97-AF65-F5344CB8AC3E}">
        <p14:creationId xmlns:p14="http://schemas.microsoft.com/office/powerpoint/2010/main" val="2524878414"/>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marL="0" indent="0">
              <a:buNone/>
            </a:pPr>
            <a:r>
              <a:rPr lang="en-IE" dirty="0" smtClean="0"/>
              <a:t>Adult Education Guidance Co-ordinator/ Counsellor</a:t>
            </a:r>
          </a:p>
          <a:p>
            <a:pPr>
              <a:buFont typeface="Courier New" pitchFamily="49" charset="0"/>
              <a:buChar char="o"/>
            </a:pPr>
            <a:r>
              <a:rPr lang="en-IE" dirty="0" smtClean="0"/>
              <a:t>Post graduate qualification in Guidance </a:t>
            </a:r>
          </a:p>
          <a:p>
            <a:pPr>
              <a:buFont typeface="Courier New" pitchFamily="49" charset="0"/>
              <a:buChar char="o"/>
            </a:pPr>
            <a:r>
              <a:rPr lang="en-IE" dirty="0" smtClean="0"/>
              <a:t> NFQ8, NFQ 9</a:t>
            </a:r>
          </a:p>
          <a:p>
            <a:pPr>
              <a:buFont typeface="Courier New" pitchFamily="49" charset="0"/>
              <a:buChar char="o"/>
            </a:pPr>
            <a:endParaRPr lang="en-IE" dirty="0"/>
          </a:p>
          <a:p>
            <a:pPr marL="0" indent="0">
              <a:buNone/>
            </a:pPr>
            <a:r>
              <a:rPr lang="en-IE" dirty="0" smtClean="0"/>
              <a:t>Adult Guidance Information officer </a:t>
            </a:r>
          </a:p>
          <a:p>
            <a:pPr>
              <a:buFont typeface="Courier New" pitchFamily="49" charset="0"/>
              <a:buChar char="o"/>
            </a:pPr>
            <a:r>
              <a:rPr lang="en-IE" dirty="0" smtClean="0"/>
              <a:t>Adult Guidance Theory &amp; Practice Cert </a:t>
            </a:r>
          </a:p>
          <a:p>
            <a:pPr>
              <a:buFont typeface="Courier New" pitchFamily="49" charset="0"/>
              <a:buChar char="o"/>
            </a:pPr>
            <a:r>
              <a:rPr lang="en-IE" dirty="0" smtClean="0"/>
              <a:t>NFQ 6 </a:t>
            </a:r>
            <a:endParaRPr lang="en-US" dirty="0"/>
          </a:p>
        </p:txBody>
      </p:sp>
      <p:sp>
        <p:nvSpPr>
          <p:cNvPr id="3" name="Title 2"/>
          <p:cNvSpPr>
            <a:spLocks noGrp="1"/>
          </p:cNvSpPr>
          <p:nvPr>
            <p:ph type="title" idx="4294967295"/>
          </p:nvPr>
        </p:nvSpPr>
        <p:spPr>
          <a:xfrm>
            <a:off x="0" y="188913"/>
            <a:ext cx="8110538" cy="792162"/>
          </a:xfrm>
        </p:spPr>
        <p:txBody>
          <a:bodyPr/>
          <a:lstStyle/>
          <a:p>
            <a:pPr algn="l"/>
            <a:r>
              <a:rPr lang="en-IE" dirty="0" smtClean="0"/>
              <a:t>   AEGI </a:t>
            </a:r>
            <a:r>
              <a:rPr lang="en-IE" dirty="0" smtClean="0"/>
              <a:t>Staff Qualifications</a:t>
            </a:r>
            <a:endParaRPr lang="en-US" dirty="0"/>
          </a:p>
        </p:txBody>
      </p:sp>
    </p:spTree>
    <p:extLst>
      <p:ext uri="{BB962C8B-B14F-4D97-AF65-F5344CB8AC3E}">
        <p14:creationId xmlns:p14="http://schemas.microsoft.com/office/powerpoint/2010/main" val="331963743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76367" y="1628800"/>
            <a:ext cx="4967783" cy="1080120"/>
          </a:xfrm>
        </p:spPr>
        <p:txBody>
          <a:bodyPr>
            <a:noAutofit/>
          </a:bodyPr>
          <a:lstStyle/>
          <a:p>
            <a:pPr algn="l"/>
            <a:r>
              <a:rPr lang="en-GB" sz="4000" dirty="0">
                <a:latin typeface="+mn-lt"/>
              </a:rPr>
              <a:t/>
            </a:r>
            <a:br>
              <a:rPr lang="en-GB" sz="4000" dirty="0">
                <a:latin typeface="+mn-lt"/>
              </a:rPr>
            </a:br>
            <a:r>
              <a:rPr lang="en-GB" sz="4000" dirty="0" smtClean="0">
                <a:latin typeface="+mn-lt"/>
              </a:rPr>
              <a:t>Model of  Guidance Provision in </a:t>
            </a:r>
            <a:r>
              <a:rPr lang="en-GB" sz="4000" dirty="0" smtClean="0">
                <a:solidFill>
                  <a:srgbClr val="7030A0"/>
                </a:solidFill>
                <a:latin typeface="+mn-lt"/>
              </a:rPr>
              <a:t>AEGI</a:t>
            </a:r>
            <a:r>
              <a:rPr lang="en-GB" sz="4000" dirty="0">
                <a:latin typeface="+mn-lt"/>
              </a:rPr>
              <a:t/>
            </a:r>
            <a:br>
              <a:rPr lang="en-GB" sz="4000" dirty="0">
                <a:latin typeface="+mn-lt"/>
              </a:rPr>
            </a:br>
            <a:endParaRPr lang="en-US" sz="4000" dirty="0">
              <a:latin typeface="+mn-lt"/>
            </a:endParaRPr>
          </a:p>
        </p:txBody>
      </p:sp>
      <p:sp>
        <p:nvSpPr>
          <p:cNvPr id="67587" name="AutoShape 3"/>
          <p:cNvSpPr>
            <a:spLocks noGrp="1" noChangeArrowheads="1"/>
          </p:cNvSpPr>
          <p:nvPr>
            <p:ph type="body" idx="1"/>
          </p:nvPr>
        </p:nvSpPr>
        <p:spPr>
          <a:xfrm>
            <a:off x="5111552" y="1628800"/>
            <a:ext cx="4032448" cy="4536504"/>
          </a:xfrm>
        </p:spPr>
        <p:txBody>
          <a:bodyPr>
            <a:noAutofit/>
          </a:bodyPr>
          <a:lstStyle/>
          <a:p>
            <a:pPr>
              <a:spcBef>
                <a:spcPts val="0"/>
              </a:spcBef>
            </a:pPr>
            <a:r>
              <a:rPr lang="en-US" sz="2400" dirty="0" smtClean="0"/>
              <a:t>based </a:t>
            </a:r>
            <a:r>
              <a:rPr lang="en-US" sz="2400" dirty="0"/>
              <a:t>in ETBs/ WIT</a:t>
            </a:r>
          </a:p>
          <a:p>
            <a:endParaRPr lang="en-US" sz="2400" dirty="0"/>
          </a:p>
          <a:p>
            <a:pPr>
              <a:spcBef>
                <a:spcPts val="0"/>
              </a:spcBef>
            </a:pPr>
            <a:r>
              <a:rPr lang="en-IE" sz="2400" dirty="0"/>
              <a:t>Specific Target groups </a:t>
            </a:r>
            <a:endParaRPr lang="en-US" sz="2400" dirty="0"/>
          </a:p>
          <a:p>
            <a:pPr marL="0" indent="0">
              <a:spcBef>
                <a:spcPts val="0"/>
              </a:spcBef>
              <a:buNone/>
            </a:pPr>
            <a:endParaRPr lang="en-US" sz="2400" dirty="0" smtClean="0"/>
          </a:p>
          <a:p>
            <a:pPr>
              <a:spcBef>
                <a:spcPts val="0"/>
              </a:spcBef>
            </a:pPr>
            <a:r>
              <a:rPr lang="en-US" sz="2400" dirty="0" smtClean="0"/>
              <a:t>Integrated </a:t>
            </a:r>
            <a:r>
              <a:rPr lang="en-US" sz="2400" dirty="0"/>
              <a:t>model of adult educational guidance </a:t>
            </a:r>
            <a:r>
              <a:rPr lang="en-US" sz="2400" dirty="0" smtClean="0"/>
              <a:t>counselling</a:t>
            </a:r>
          </a:p>
          <a:p>
            <a:pPr marL="0" indent="0">
              <a:spcBef>
                <a:spcPts val="0"/>
              </a:spcBef>
              <a:buNone/>
            </a:pPr>
            <a:r>
              <a:rPr lang="en-US" sz="1100" dirty="0"/>
              <a:t> </a:t>
            </a:r>
          </a:p>
          <a:p>
            <a:pPr>
              <a:spcBef>
                <a:spcPts val="0"/>
              </a:spcBef>
            </a:pPr>
            <a:r>
              <a:rPr lang="en-US" sz="2400" dirty="0"/>
              <a:t>pre-entry, entry, ongoing and pre-exit </a:t>
            </a:r>
            <a:r>
              <a:rPr lang="en-US" sz="2400" dirty="0" smtClean="0"/>
              <a:t>stages</a:t>
            </a:r>
          </a:p>
          <a:p>
            <a:pPr marL="0" indent="0">
              <a:spcBef>
                <a:spcPts val="0"/>
              </a:spcBef>
              <a:buNone/>
            </a:pPr>
            <a:endParaRPr lang="en-US" sz="1100" dirty="0"/>
          </a:p>
          <a:p>
            <a:pPr>
              <a:spcBef>
                <a:spcPts val="0"/>
              </a:spcBef>
            </a:pPr>
            <a:r>
              <a:rPr lang="en-US" sz="2400" dirty="0"/>
              <a:t>personal, educational and  vocational </a:t>
            </a:r>
            <a:r>
              <a:rPr lang="en-US" sz="2400" dirty="0" smtClean="0"/>
              <a:t>guidance</a:t>
            </a:r>
          </a:p>
        </p:txBody>
      </p:sp>
      <p:pic>
        <p:nvPicPr>
          <p:cNvPr id="4"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6367" y="3190324"/>
            <a:ext cx="4572000" cy="3046988"/>
          </a:xfrm>
          <a:prstGeom prst="rect">
            <a:avLst/>
          </a:prstGeom>
        </p:spPr>
        <p:txBody>
          <a:bodyPr>
            <a:spAutoFit/>
          </a:bodyPr>
          <a:lstStyle/>
          <a:p>
            <a:pPr marL="342900" indent="-342900">
              <a:spcBef>
                <a:spcPts val="0"/>
              </a:spcBef>
              <a:buFont typeface="Arial" panose="020B0604020202020204" pitchFamily="34" charset="0"/>
              <a:buChar char="•"/>
            </a:pPr>
            <a:r>
              <a:rPr lang="en-IE" sz="2400" dirty="0" smtClean="0"/>
              <a:t>working </a:t>
            </a:r>
            <a:r>
              <a:rPr lang="en-IE" sz="2400" dirty="0"/>
              <a:t>in partnership at local level, meeting a spectrum of guidance needs of the target groups, employing a range of methodologies including information provision,  one-to- one guidance</a:t>
            </a:r>
            <a:r>
              <a:rPr lang="en-US" sz="2400" dirty="0"/>
              <a:t>, group guidance and outreach  provision </a:t>
            </a:r>
          </a:p>
        </p:txBody>
      </p:sp>
    </p:spTree>
    <p:extLst>
      <p:ext uri="{BB962C8B-B14F-4D97-AF65-F5344CB8AC3E}">
        <p14:creationId xmlns:p14="http://schemas.microsoft.com/office/powerpoint/2010/main" val="359280996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36688" y="1236331"/>
            <a:ext cx="8655792" cy="1368226"/>
          </a:xfrm>
        </p:spPr>
        <p:txBody>
          <a:bodyPr>
            <a:noAutofit/>
          </a:bodyPr>
          <a:lstStyle/>
          <a:p>
            <a:pPr algn="l"/>
            <a:r>
              <a:rPr lang="en-GB" sz="4000" dirty="0" smtClean="0">
                <a:latin typeface="+mn-lt"/>
              </a:rPr>
              <a:t>AEGI - Guidance and Information </a:t>
            </a:r>
            <a:r>
              <a:rPr lang="en-GB" sz="4000" dirty="0">
                <a:latin typeface="+mn-lt"/>
              </a:rPr>
              <a:t>available </a:t>
            </a:r>
            <a:endParaRPr lang="en-US" sz="4000" dirty="0">
              <a:latin typeface="+mn-lt"/>
            </a:endParaRPr>
          </a:p>
        </p:txBody>
      </p:sp>
      <p:sp>
        <p:nvSpPr>
          <p:cNvPr id="71683" name="AutoShape 3"/>
          <p:cNvSpPr>
            <a:spLocks noChangeArrowheads="1"/>
          </p:cNvSpPr>
          <p:nvPr/>
        </p:nvSpPr>
        <p:spPr bwMode="auto">
          <a:xfrm>
            <a:off x="236688" y="2925290"/>
            <a:ext cx="3816549" cy="3095997"/>
          </a:xfrm>
          <a:prstGeom prst="roundRect">
            <a:avLst>
              <a:gd name="adj" fmla="val 3692"/>
            </a:avLst>
          </a:prstGeom>
          <a:solidFill>
            <a:schemeClr val="bg1">
              <a:lumMod val="95000"/>
            </a:schemeClr>
          </a:solidFill>
          <a:ln>
            <a:noFill/>
          </a:ln>
          <a:extLst/>
        </p:spPr>
        <p:style>
          <a:lnRef idx="2">
            <a:schemeClr val="accent5"/>
          </a:lnRef>
          <a:fillRef idx="1">
            <a:schemeClr val="lt1"/>
          </a:fillRef>
          <a:effectRef idx="0">
            <a:schemeClr val="accent5"/>
          </a:effectRef>
          <a:fontRef idx="minor">
            <a:schemeClr val="dk1"/>
          </a:fontRef>
        </p:style>
        <p:txBody>
          <a:bodyPr/>
          <a:lstStyle/>
          <a:p>
            <a:pPr>
              <a:spcBef>
                <a:spcPct val="20000"/>
              </a:spcBef>
            </a:pPr>
            <a:r>
              <a:rPr lang="en-IE" sz="2400" dirty="0" smtClean="0"/>
              <a:t>Guidance </a:t>
            </a:r>
          </a:p>
          <a:p>
            <a:pPr marL="342900" indent="-342900">
              <a:spcBef>
                <a:spcPct val="20000"/>
              </a:spcBef>
              <a:buFontTx/>
              <a:buChar char="•"/>
            </a:pPr>
            <a:r>
              <a:rPr lang="en-IE" sz="2400" dirty="0" smtClean="0"/>
              <a:t>1-1</a:t>
            </a:r>
          </a:p>
          <a:p>
            <a:pPr marL="342900" indent="-342900">
              <a:spcBef>
                <a:spcPct val="20000"/>
              </a:spcBef>
              <a:buFontTx/>
              <a:buChar char="•"/>
            </a:pPr>
            <a:r>
              <a:rPr lang="en-IE" sz="2400" dirty="0" smtClean="0"/>
              <a:t>Group</a:t>
            </a:r>
          </a:p>
          <a:p>
            <a:pPr marL="342900" indent="-342900">
              <a:spcBef>
                <a:spcPct val="20000"/>
              </a:spcBef>
              <a:buFontTx/>
              <a:buChar char="•"/>
            </a:pPr>
            <a:r>
              <a:rPr lang="en-IE" sz="2400" dirty="0" smtClean="0"/>
              <a:t>Seminar </a:t>
            </a:r>
            <a:endParaRPr lang="en-IE" sz="2400" dirty="0"/>
          </a:p>
          <a:p>
            <a:pPr marL="342900" indent="-342900">
              <a:spcBef>
                <a:spcPct val="20000"/>
              </a:spcBef>
              <a:buFontTx/>
              <a:buChar char="•"/>
            </a:pPr>
            <a:r>
              <a:rPr lang="en-IE" sz="2400" dirty="0" smtClean="0"/>
              <a:t>Adult Learner exhibitions </a:t>
            </a:r>
            <a:endParaRPr lang="en-IE" sz="2400" dirty="0"/>
          </a:p>
        </p:txBody>
      </p:sp>
      <p:sp>
        <p:nvSpPr>
          <p:cNvPr id="71684" name="AutoShape 4"/>
          <p:cNvSpPr>
            <a:spLocks noChangeArrowheads="1"/>
          </p:cNvSpPr>
          <p:nvPr/>
        </p:nvSpPr>
        <p:spPr bwMode="auto">
          <a:xfrm>
            <a:off x="5394920" y="3051774"/>
            <a:ext cx="3313013" cy="2969514"/>
          </a:xfrm>
          <a:prstGeom prst="roundRect">
            <a:avLst>
              <a:gd name="adj" fmla="val 0"/>
            </a:avLst>
          </a:prstGeom>
          <a:noFill/>
          <a:ln>
            <a:noFill/>
          </a:ln>
          <a:extLst/>
        </p:spPr>
        <p:style>
          <a:lnRef idx="2">
            <a:schemeClr val="accent3"/>
          </a:lnRef>
          <a:fillRef idx="1">
            <a:schemeClr val="lt1"/>
          </a:fillRef>
          <a:effectRef idx="0">
            <a:schemeClr val="accent3"/>
          </a:effectRef>
          <a:fontRef idx="minor">
            <a:schemeClr val="dk1"/>
          </a:fontRef>
        </p:style>
        <p:txBody>
          <a:bodyPr/>
          <a:lstStyle/>
          <a:p>
            <a:pPr marL="228600" indent="-228600">
              <a:spcBef>
                <a:spcPct val="20000"/>
              </a:spcBef>
            </a:pPr>
            <a:r>
              <a:rPr lang="en-IE" b="1" dirty="0" smtClean="0"/>
              <a:t>Information</a:t>
            </a:r>
          </a:p>
          <a:p>
            <a:pPr marL="228600" indent="-228600">
              <a:spcBef>
                <a:spcPct val="20000"/>
              </a:spcBef>
            </a:pPr>
            <a:r>
              <a:rPr lang="en-IE" dirty="0" smtClean="0"/>
              <a:t>Educational</a:t>
            </a:r>
            <a:r>
              <a:rPr lang="en-IE" dirty="0"/>
              <a:t>, local and </a:t>
            </a:r>
            <a:r>
              <a:rPr lang="en-IE" dirty="0" smtClean="0"/>
              <a:t>national</a:t>
            </a:r>
          </a:p>
          <a:p>
            <a:pPr marL="228600" indent="-228600">
              <a:spcBef>
                <a:spcPct val="20000"/>
              </a:spcBef>
            </a:pPr>
            <a:endParaRPr lang="en-IE" dirty="0" smtClean="0"/>
          </a:p>
          <a:p>
            <a:pPr marL="228600" indent="-228600">
              <a:spcBef>
                <a:spcPct val="20000"/>
              </a:spcBef>
            </a:pPr>
            <a:r>
              <a:rPr lang="en-IE" b="1" dirty="0" smtClean="0"/>
              <a:t>Resources</a:t>
            </a:r>
          </a:p>
          <a:p>
            <a:pPr marL="228600" indent="-228600">
              <a:spcBef>
                <a:spcPct val="20000"/>
              </a:spcBef>
            </a:pPr>
            <a:r>
              <a:rPr lang="en-IE" dirty="0" smtClean="0"/>
              <a:t>ICT  links, Factsheets</a:t>
            </a:r>
            <a:r>
              <a:rPr lang="en-IE" dirty="0"/>
              <a:t>, directories </a:t>
            </a:r>
            <a:r>
              <a:rPr lang="en-IE" dirty="0" smtClean="0"/>
              <a:t>etc.</a:t>
            </a:r>
          </a:p>
          <a:p>
            <a:pPr marL="228600" indent="-228600">
              <a:spcBef>
                <a:spcPct val="20000"/>
              </a:spcBef>
            </a:pPr>
            <a:endParaRPr lang="en-IE" dirty="0"/>
          </a:p>
          <a:p>
            <a:pPr marL="228600" indent="-228600">
              <a:spcBef>
                <a:spcPct val="20000"/>
              </a:spcBef>
            </a:pPr>
            <a:r>
              <a:rPr lang="en-IE" b="1" dirty="0" smtClean="0"/>
              <a:t>Welfare</a:t>
            </a:r>
          </a:p>
          <a:p>
            <a:pPr marL="228600" indent="-228600">
              <a:spcBef>
                <a:spcPct val="20000"/>
              </a:spcBef>
            </a:pPr>
            <a:r>
              <a:rPr lang="en-IE" dirty="0" smtClean="0"/>
              <a:t>Funding, Entitlements, grants </a:t>
            </a:r>
          </a:p>
          <a:p>
            <a:pPr marL="742950" lvl="1" indent="-285750">
              <a:spcBef>
                <a:spcPct val="20000"/>
              </a:spcBef>
              <a:buFont typeface="Wingdings" pitchFamily="2" charset="2"/>
              <a:buNone/>
            </a:pPr>
            <a:endParaRPr lang="en-IE" b="1" dirty="0"/>
          </a:p>
        </p:txBody>
      </p:sp>
      <p:grpSp>
        <p:nvGrpSpPr>
          <p:cNvPr id="71702" name="Group 22"/>
          <p:cNvGrpSpPr>
            <a:grpSpLocks/>
          </p:cNvGrpSpPr>
          <p:nvPr/>
        </p:nvGrpSpPr>
        <p:grpSpPr bwMode="auto">
          <a:xfrm>
            <a:off x="4336855" y="3064019"/>
            <a:ext cx="863600" cy="647700"/>
            <a:chOff x="2313" y="1253"/>
            <a:chExt cx="544" cy="408"/>
          </a:xfrm>
        </p:grpSpPr>
        <p:sp>
          <p:nvSpPr>
            <p:cNvPr id="71686" name="AutoShape 6"/>
            <p:cNvSpPr>
              <a:spLocks noChangeArrowheads="1"/>
            </p:cNvSpPr>
            <p:nvPr/>
          </p:nvSpPr>
          <p:spPr bwMode="auto">
            <a:xfrm>
              <a:off x="2313" y="1253"/>
              <a:ext cx="544" cy="408"/>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en-US"/>
            </a:p>
          </p:txBody>
        </p:sp>
        <p:grpSp>
          <p:nvGrpSpPr>
            <p:cNvPr id="71687" name="Group 7"/>
            <p:cNvGrpSpPr>
              <a:grpSpLocks/>
            </p:cNvGrpSpPr>
            <p:nvPr/>
          </p:nvGrpSpPr>
          <p:grpSpPr bwMode="auto">
            <a:xfrm>
              <a:off x="2475" y="1295"/>
              <a:ext cx="176" cy="321"/>
              <a:chOff x="2160" y="3363"/>
              <a:chExt cx="251" cy="500"/>
            </a:xfrm>
          </p:grpSpPr>
          <p:sp>
            <p:nvSpPr>
              <p:cNvPr id="71688" name="Freeform 8"/>
              <p:cNvSpPr>
                <a:spLocks noEditPoints="1"/>
              </p:cNvSpPr>
              <p:nvPr/>
            </p:nvSpPr>
            <p:spPr bwMode="auto">
              <a:xfrm>
                <a:off x="2160" y="3363"/>
                <a:ext cx="251" cy="500"/>
              </a:xfrm>
              <a:custGeom>
                <a:avLst/>
                <a:gdLst>
                  <a:gd name="T0" fmla="*/ 4554 w 8060"/>
                  <a:gd name="T1" fmla="*/ 1211 h 16028"/>
                  <a:gd name="T2" fmla="*/ 4853 w 8060"/>
                  <a:gd name="T3" fmla="*/ 742 h 16028"/>
                  <a:gd name="T4" fmla="*/ 5319 w 8060"/>
                  <a:gd name="T5" fmla="*/ 337 h 16028"/>
                  <a:gd name="T6" fmla="*/ 5826 w 8060"/>
                  <a:gd name="T7" fmla="*/ 85 h 16028"/>
                  <a:gd name="T8" fmla="*/ 6350 w 8060"/>
                  <a:gd name="T9" fmla="*/ 0 h 16028"/>
                  <a:gd name="T10" fmla="*/ 6952 w 8060"/>
                  <a:gd name="T11" fmla="*/ 77 h 16028"/>
                  <a:gd name="T12" fmla="*/ 7431 w 8060"/>
                  <a:gd name="T13" fmla="*/ 311 h 16028"/>
                  <a:gd name="T14" fmla="*/ 7785 w 8060"/>
                  <a:gd name="T15" fmla="*/ 700 h 16028"/>
                  <a:gd name="T16" fmla="*/ 7996 w 8060"/>
                  <a:gd name="T17" fmla="*/ 1226 h 16028"/>
                  <a:gd name="T18" fmla="*/ 8057 w 8060"/>
                  <a:gd name="T19" fmla="*/ 1881 h 16028"/>
                  <a:gd name="T20" fmla="*/ 7927 w 8060"/>
                  <a:gd name="T21" fmla="*/ 2429 h 16028"/>
                  <a:gd name="T22" fmla="*/ 7621 w 8060"/>
                  <a:gd name="T23" fmla="*/ 2901 h 16028"/>
                  <a:gd name="T24" fmla="*/ 7161 w 8060"/>
                  <a:gd name="T25" fmla="*/ 3282 h 16028"/>
                  <a:gd name="T26" fmla="*/ 6637 w 8060"/>
                  <a:gd name="T27" fmla="*/ 3517 h 16028"/>
                  <a:gd name="T28" fmla="*/ 5946 w 8060"/>
                  <a:gd name="T29" fmla="*/ 3590 h 16028"/>
                  <a:gd name="T30" fmla="*/ 4926 w 8060"/>
                  <a:gd name="T31" fmla="*/ 3178 h 16028"/>
                  <a:gd name="T32" fmla="*/ 4470 w 8060"/>
                  <a:gd name="T33" fmla="*/ 2137 h 16028"/>
                  <a:gd name="T34" fmla="*/ 3148 w 8060"/>
                  <a:gd name="T35" fmla="*/ 6436 h 16028"/>
                  <a:gd name="T36" fmla="*/ 3096 w 8060"/>
                  <a:gd name="T37" fmla="*/ 6214 h 16028"/>
                  <a:gd name="T38" fmla="*/ 2941 w 8060"/>
                  <a:gd name="T39" fmla="*/ 6105 h 16028"/>
                  <a:gd name="T40" fmla="*/ 2618 w 8060"/>
                  <a:gd name="T41" fmla="*/ 6136 h 16028"/>
                  <a:gd name="T42" fmla="*/ 2188 w 8060"/>
                  <a:gd name="T43" fmla="*/ 6399 h 16028"/>
                  <a:gd name="T44" fmla="*/ 1030 w 8060"/>
                  <a:gd name="T45" fmla="*/ 7573 h 16028"/>
                  <a:gd name="T46" fmla="*/ 462 w 8060"/>
                  <a:gd name="T47" fmla="*/ 8158 h 16028"/>
                  <a:gd name="T48" fmla="*/ 267 w 8060"/>
                  <a:gd name="T49" fmla="*/ 8213 h 16028"/>
                  <a:gd name="T50" fmla="*/ 145 w 8060"/>
                  <a:gd name="T51" fmla="*/ 8152 h 16028"/>
                  <a:gd name="T52" fmla="*/ 15 w 8060"/>
                  <a:gd name="T53" fmla="*/ 7989 h 16028"/>
                  <a:gd name="T54" fmla="*/ 34 w 8060"/>
                  <a:gd name="T55" fmla="*/ 7775 h 16028"/>
                  <a:gd name="T56" fmla="*/ 340 w 8060"/>
                  <a:gd name="T57" fmla="*/ 7270 h 16028"/>
                  <a:gd name="T58" fmla="*/ 1150 w 8060"/>
                  <a:gd name="T59" fmla="*/ 6368 h 16028"/>
                  <a:gd name="T60" fmla="*/ 2055 w 8060"/>
                  <a:gd name="T61" fmla="*/ 5589 h 16028"/>
                  <a:gd name="T62" fmla="*/ 3017 w 8060"/>
                  <a:gd name="T63" fmla="*/ 5000 h 16028"/>
                  <a:gd name="T64" fmla="*/ 3972 w 8060"/>
                  <a:gd name="T65" fmla="*/ 4631 h 16028"/>
                  <a:gd name="T66" fmla="*/ 4875 w 8060"/>
                  <a:gd name="T67" fmla="*/ 4485 h 16028"/>
                  <a:gd name="T68" fmla="*/ 5659 w 8060"/>
                  <a:gd name="T69" fmla="*/ 4560 h 16028"/>
                  <a:gd name="T70" fmla="*/ 6241 w 8060"/>
                  <a:gd name="T71" fmla="*/ 4869 h 16028"/>
                  <a:gd name="T72" fmla="*/ 6577 w 8060"/>
                  <a:gd name="T73" fmla="*/ 5411 h 16028"/>
                  <a:gd name="T74" fmla="*/ 6663 w 8060"/>
                  <a:gd name="T75" fmla="*/ 6178 h 16028"/>
                  <a:gd name="T76" fmla="*/ 6474 w 8060"/>
                  <a:gd name="T77" fmla="*/ 7134 h 16028"/>
                  <a:gd name="T78" fmla="*/ 4254 w 8060"/>
                  <a:gd name="T79" fmla="*/ 13340 h 16028"/>
                  <a:gd name="T80" fmla="*/ 4236 w 8060"/>
                  <a:gd name="T81" fmla="*/ 13757 h 16028"/>
                  <a:gd name="T82" fmla="*/ 4313 w 8060"/>
                  <a:gd name="T83" fmla="*/ 13937 h 16028"/>
                  <a:gd name="T84" fmla="*/ 4472 w 8060"/>
                  <a:gd name="T85" fmla="*/ 13997 h 16028"/>
                  <a:gd name="T86" fmla="*/ 4809 w 8060"/>
                  <a:gd name="T87" fmla="*/ 13879 h 16028"/>
                  <a:gd name="T88" fmla="*/ 5282 w 8060"/>
                  <a:gd name="T89" fmla="*/ 13528 h 16028"/>
                  <a:gd name="T90" fmla="*/ 5783 w 8060"/>
                  <a:gd name="T91" fmla="*/ 13019 h 16028"/>
                  <a:gd name="T92" fmla="*/ 6537 w 8060"/>
                  <a:gd name="T93" fmla="*/ 12170 h 16028"/>
                  <a:gd name="T94" fmla="*/ 6854 w 8060"/>
                  <a:gd name="T95" fmla="*/ 11918 h 16028"/>
                  <a:gd name="T96" fmla="*/ 7077 w 8060"/>
                  <a:gd name="T97" fmla="*/ 12064 h 16028"/>
                  <a:gd name="T98" fmla="*/ 7169 w 8060"/>
                  <a:gd name="T99" fmla="*/ 12246 h 16028"/>
                  <a:gd name="T100" fmla="*/ 7121 w 8060"/>
                  <a:gd name="T101" fmla="*/ 12573 h 16028"/>
                  <a:gd name="T102" fmla="*/ 6694 w 8060"/>
                  <a:gd name="T103" fmla="*/ 13154 h 16028"/>
                  <a:gd name="T104" fmla="*/ 5925 w 8060"/>
                  <a:gd name="T105" fmla="*/ 13990 h 16028"/>
                  <a:gd name="T106" fmla="*/ 5030 w 8060"/>
                  <a:gd name="T107" fmla="*/ 14771 h 16028"/>
                  <a:gd name="T108" fmla="*/ 4048 w 8060"/>
                  <a:gd name="T109" fmla="*/ 15421 h 16028"/>
                  <a:gd name="T110" fmla="*/ 3017 w 8060"/>
                  <a:gd name="T111" fmla="*/ 15844 h 16028"/>
                  <a:gd name="T112" fmla="*/ 2269 w 8060"/>
                  <a:gd name="T113" fmla="*/ 16009 h 16028"/>
                  <a:gd name="T114" fmla="*/ 1284 w 8060"/>
                  <a:gd name="T115" fmla="*/ 15957 h 16028"/>
                  <a:gd name="T116" fmla="*/ 600 w 8060"/>
                  <a:gd name="T117" fmla="*/ 15445 h 16028"/>
                  <a:gd name="T118" fmla="*/ 402 w 8060"/>
                  <a:gd name="T119" fmla="*/ 14451 h 16028"/>
                  <a:gd name="T120" fmla="*/ 556 w 8060"/>
                  <a:gd name="T121" fmla="*/ 13416 h 16028"/>
                  <a:gd name="T122" fmla="*/ 822 w 8060"/>
                  <a:gd name="T123" fmla="*/ 12489 h 16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60" h="16028">
                    <a:moveTo>
                      <a:pt x="4444" y="1689"/>
                    </a:moveTo>
                    <a:lnTo>
                      <a:pt x="4447" y="1648"/>
                    </a:lnTo>
                    <a:lnTo>
                      <a:pt x="4451" y="1606"/>
                    </a:lnTo>
                    <a:lnTo>
                      <a:pt x="4457" y="1565"/>
                    </a:lnTo>
                    <a:lnTo>
                      <a:pt x="4463" y="1524"/>
                    </a:lnTo>
                    <a:lnTo>
                      <a:pt x="4471" y="1484"/>
                    </a:lnTo>
                    <a:lnTo>
                      <a:pt x="4479" y="1444"/>
                    </a:lnTo>
                    <a:lnTo>
                      <a:pt x="4489" y="1405"/>
                    </a:lnTo>
                    <a:lnTo>
                      <a:pt x="4500" y="1366"/>
                    </a:lnTo>
                    <a:lnTo>
                      <a:pt x="4512" y="1326"/>
                    </a:lnTo>
                    <a:lnTo>
                      <a:pt x="4525" y="1287"/>
                    </a:lnTo>
                    <a:lnTo>
                      <a:pt x="4539" y="1249"/>
                    </a:lnTo>
                    <a:lnTo>
                      <a:pt x="4554" y="1211"/>
                    </a:lnTo>
                    <a:lnTo>
                      <a:pt x="4571" y="1173"/>
                    </a:lnTo>
                    <a:lnTo>
                      <a:pt x="4588" y="1136"/>
                    </a:lnTo>
                    <a:lnTo>
                      <a:pt x="4607" y="1098"/>
                    </a:lnTo>
                    <a:lnTo>
                      <a:pt x="4627" y="1061"/>
                    </a:lnTo>
                    <a:lnTo>
                      <a:pt x="4647" y="1024"/>
                    </a:lnTo>
                    <a:lnTo>
                      <a:pt x="4669" y="988"/>
                    </a:lnTo>
                    <a:lnTo>
                      <a:pt x="4692" y="952"/>
                    </a:lnTo>
                    <a:lnTo>
                      <a:pt x="4716" y="917"/>
                    </a:lnTo>
                    <a:lnTo>
                      <a:pt x="4741" y="881"/>
                    </a:lnTo>
                    <a:lnTo>
                      <a:pt x="4767" y="845"/>
                    </a:lnTo>
                    <a:lnTo>
                      <a:pt x="4795" y="811"/>
                    </a:lnTo>
                    <a:lnTo>
                      <a:pt x="4824" y="776"/>
                    </a:lnTo>
                    <a:lnTo>
                      <a:pt x="4853" y="742"/>
                    </a:lnTo>
                    <a:lnTo>
                      <a:pt x="4884" y="708"/>
                    </a:lnTo>
                    <a:lnTo>
                      <a:pt x="4916" y="675"/>
                    </a:lnTo>
                    <a:lnTo>
                      <a:pt x="4949" y="641"/>
                    </a:lnTo>
                    <a:lnTo>
                      <a:pt x="4982" y="607"/>
                    </a:lnTo>
                    <a:lnTo>
                      <a:pt x="5017" y="575"/>
                    </a:lnTo>
                    <a:lnTo>
                      <a:pt x="5053" y="542"/>
                    </a:lnTo>
                    <a:lnTo>
                      <a:pt x="5091" y="510"/>
                    </a:lnTo>
                    <a:lnTo>
                      <a:pt x="5128" y="479"/>
                    </a:lnTo>
                    <a:lnTo>
                      <a:pt x="5166" y="449"/>
                    </a:lnTo>
                    <a:lnTo>
                      <a:pt x="5205" y="420"/>
                    </a:lnTo>
                    <a:lnTo>
                      <a:pt x="5243" y="391"/>
                    </a:lnTo>
                    <a:lnTo>
                      <a:pt x="5281" y="364"/>
                    </a:lnTo>
                    <a:lnTo>
                      <a:pt x="5319" y="337"/>
                    </a:lnTo>
                    <a:lnTo>
                      <a:pt x="5358" y="312"/>
                    </a:lnTo>
                    <a:lnTo>
                      <a:pt x="5396" y="288"/>
                    </a:lnTo>
                    <a:lnTo>
                      <a:pt x="5435" y="264"/>
                    </a:lnTo>
                    <a:lnTo>
                      <a:pt x="5473" y="242"/>
                    </a:lnTo>
                    <a:lnTo>
                      <a:pt x="5512" y="221"/>
                    </a:lnTo>
                    <a:lnTo>
                      <a:pt x="5551" y="200"/>
                    </a:lnTo>
                    <a:lnTo>
                      <a:pt x="5591" y="181"/>
                    </a:lnTo>
                    <a:lnTo>
                      <a:pt x="5630" y="163"/>
                    </a:lnTo>
                    <a:lnTo>
                      <a:pt x="5669" y="145"/>
                    </a:lnTo>
                    <a:lnTo>
                      <a:pt x="5708" y="129"/>
                    </a:lnTo>
                    <a:lnTo>
                      <a:pt x="5747" y="113"/>
                    </a:lnTo>
                    <a:lnTo>
                      <a:pt x="5787" y="98"/>
                    </a:lnTo>
                    <a:lnTo>
                      <a:pt x="5826" y="85"/>
                    </a:lnTo>
                    <a:lnTo>
                      <a:pt x="5866" y="72"/>
                    </a:lnTo>
                    <a:lnTo>
                      <a:pt x="5905" y="61"/>
                    </a:lnTo>
                    <a:lnTo>
                      <a:pt x="5945" y="50"/>
                    </a:lnTo>
                    <a:lnTo>
                      <a:pt x="5986" y="41"/>
                    </a:lnTo>
                    <a:lnTo>
                      <a:pt x="6026" y="32"/>
                    </a:lnTo>
                    <a:lnTo>
                      <a:pt x="6066" y="25"/>
                    </a:lnTo>
                    <a:lnTo>
                      <a:pt x="6106" y="18"/>
                    </a:lnTo>
                    <a:lnTo>
                      <a:pt x="6146" y="13"/>
                    </a:lnTo>
                    <a:lnTo>
                      <a:pt x="6186" y="8"/>
                    </a:lnTo>
                    <a:lnTo>
                      <a:pt x="6227" y="5"/>
                    </a:lnTo>
                    <a:lnTo>
                      <a:pt x="6267" y="2"/>
                    </a:lnTo>
                    <a:lnTo>
                      <a:pt x="6308" y="1"/>
                    </a:lnTo>
                    <a:lnTo>
                      <a:pt x="6350" y="0"/>
                    </a:lnTo>
                    <a:lnTo>
                      <a:pt x="6400" y="1"/>
                    </a:lnTo>
                    <a:lnTo>
                      <a:pt x="6450" y="2"/>
                    </a:lnTo>
                    <a:lnTo>
                      <a:pt x="6499" y="4"/>
                    </a:lnTo>
                    <a:lnTo>
                      <a:pt x="6548" y="8"/>
                    </a:lnTo>
                    <a:lnTo>
                      <a:pt x="6596" y="12"/>
                    </a:lnTo>
                    <a:lnTo>
                      <a:pt x="6643" y="17"/>
                    </a:lnTo>
                    <a:lnTo>
                      <a:pt x="6689" y="23"/>
                    </a:lnTo>
                    <a:lnTo>
                      <a:pt x="6735" y="29"/>
                    </a:lnTo>
                    <a:lnTo>
                      <a:pt x="6780" y="37"/>
                    </a:lnTo>
                    <a:lnTo>
                      <a:pt x="6824" y="46"/>
                    </a:lnTo>
                    <a:lnTo>
                      <a:pt x="6867" y="55"/>
                    </a:lnTo>
                    <a:lnTo>
                      <a:pt x="6910" y="66"/>
                    </a:lnTo>
                    <a:lnTo>
                      <a:pt x="6952" y="77"/>
                    </a:lnTo>
                    <a:lnTo>
                      <a:pt x="6993" y="90"/>
                    </a:lnTo>
                    <a:lnTo>
                      <a:pt x="7033" y="103"/>
                    </a:lnTo>
                    <a:lnTo>
                      <a:pt x="7073" y="118"/>
                    </a:lnTo>
                    <a:lnTo>
                      <a:pt x="7112" y="133"/>
                    </a:lnTo>
                    <a:lnTo>
                      <a:pt x="7151" y="149"/>
                    </a:lnTo>
                    <a:lnTo>
                      <a:pt x="7189" y="166"/>
                    </a:lnTo>
                    <a:lnTo>
                      <a:pt x="7226" y="184"/>
                    </a:lnTo>
                    <a:lnTo>
                      <a:pt x="7262" y="203"/>
                    </a:lnTo>
                    <a:lnTo>
                      <a:pt x="7297" y="223"/>
                    </a:lnTo>
                    <a:lnTo>
                      <a:pt x="7332" y="244"/>
                    </a:lnTo>
                    <a:lnTo>
                      <a:pt x="7366" y="265"/>
                    </a:lnTo>
                    <a:lnTo>
                      <a:pt x="7399" y="288"/>
                    </a:lnTo>
                    <a:lnTo>
                      <a:pt x="7431" y="311"/>
                    </a:lnTo>
                    <a:lnTo>
                      <a:pt x="7463" y="336"/>
                    </a:lnTo>
                    <a:lnTo>
                      <a:pt x="7494" y="362"/>
                    </a:lnTo>
                    <a:lnTo>
                      <a:pt x="7525" y="389"/>
                    </a:lnTo>
                    <a:lnTo>
                      <a:pt x="7555" y="416"/>
                    </a:lnTo>
                    <a:lnTo>
                      <a:pt x="7584" y="444"/>
                    </a:lnTo>
                    <a:lnTo>
                      <a:pt x="7612" y="473"/>
                    </a:lnTo>
                    <a:lnTo>
                      <a:pt x="7639" y="503"/>
                    </a:lnTo>
                    <a:lnTo>
                      <a:pt x="7666" y="534"/>
                    </a:lnTo>
                    <a:lnTo>
                      <a:pt x="7691" y="565"/>
                    </a:lnTo>
                    <a:lnTo>
                      <a:pt x="7716" y="597"/>
                    </a:lnTo>
                    <a:lnTo>
                      <a:pt x="7740" y="631"/>
                    </a:lnTo>
                    <a:lnTo>
                      <a:pt x="7763" y="665"/>
                    </a:lnTo>
                    <a:lnTo>
                      <a:pt x="7785" y="700"/>
                    </a:lnTo>
                    <a:lnTo>
                      <a:pt x="7807" y="735"/>
                    </a:lnTo>
                    <a:lnTo>
                      <a:pt x="7827" y="771"/>
                    </a:lnTo>
                    <a:lnTo>
                      <a:pt x="7847" y="808"/>
                    </a:lnTo>
                    <a:lnTo>
                      <a:pt x="7866" y="846"/>
                    </a:lnTo>
                    <a:lnTo>
                      <a:pt x="7884" y="886"/>
                    </a:lnTo>
                    <a:lnTo>
                      <a:pt x="7902" y="925"/>
                    </a:lnTo>
                    <a:lnTo>
                      <a:pt x="7918" y="966"/>
                    </a:lnTo>
                    <a:lnTo>
                      <a:pt x="7933" y="1007"/>
                    </a:lnTo>
                    <a:lnTo>
                      <a:pt x="7948" y="1049"/>
                    </a:lnTo>
                    <a:lnTo>
                      <a:pt x="7961" y="1092"/>
                    </a:lnTo>
                    <a:lnTo>
                      <a:pt x="7974" y="1136"/>
                    </a:lnTo>
                    <a:lnTo>
                      <a:pt x="7986" y="1181"/>
                    </a:lnTo>
                    <a:lnTo>
                      <a:pt x="7996" y="1226"/>
                    </a:lnTo>
                    <a:lnTo>
                      <a:pt x="8007" y="1272"/>
                    </a:lnTo>
                    <a:lnTo>
                      <a:pt x="8016" y="1319"/>
                    </a:lnTo>
                    <a:lnTo>
                      <a:pt x="8024" y="1367"/>
                    </a:lnTo>
                    <a:lnTo>
                      <a:pt x="8032" y="1416"/>
                    </a:lnTo>
                    <a:lnTo>
                      <a:pt x="8038" y="1465"/>
                    </a:lnTo>
                    <a:lnTo>
                      <a:pt x="8044" y="1516"/>
                    </a:lnTo>
                    <a:lnTo>
                      <a:pt x="8049" y="1567"/>
                    </a:lnTo>
                    <a:lnTo>
                      <a:pt x="8053" y="1620"/>
                    </a:lnTo>
                    <a:lnTo>
                      <a:pt x="8056" y="1672"/>
                    </a:lnTo>
                    <a:lnTo>
                      <a:pt x="8058" y="1726"/>
                    </a:lnTo>
                    <a:lnTo>
                      <a:pt x="8059" y="1780"/>
                    </a:lnTo>
                    <a:lnTo>
                      <a:pt x="8060" y="1835"/>
                    </a:lnTo>
                    <a:lnTo>
                      <a:pt x="8057" y="1881"/>
                    </a:lnTo>
                    <a:lnTo>
                      <a:pt x="8053" y="1926"/>
                    </a:lnTo>
                    <a:lnTo>
                      <a:pt x="8048" y="1970"/>
                    </a:lnTo>
                    <a:lnTo>
                      <a:pt x="8042" y="2014"/>
                    </a:lnTo>
                    <a:lnTo>
                      <a:pt x="8035" y="2057"/>
                    </a:lnTo>
                    <a:lnTo>
                      <a:pt x="8027" y="2100"/>
                    </a:lnTo>
                    <a:lnTo>
                      <a:pt x="8019" y="2143"/>
                    </a:lnTo>
                    <a:lnTo>
                      <a:pt x="8009" y="2185"/>
                    </a:lnTo>
                    <a:lnTo>
                      <a:pt x="7997" y="2227"/>
                    </a:lnTo>
                    <a:lnTo>
                      <a:pt x="7985" y="2268"/>
                    </a:lnTo>
                    <a:lnTo>
                      <a:pt x="7972" y="2309"/>
                    </a:lnTo>
                    <a:lnTo>
                      <a:pt x="7958" y="2349"/>
                    </a:lnTo>
                    <a:lnTo>
                      <a:pt x="7943" y="2389"/>
                    </a:lnTo>
                    <a:lnTo>
                      <a:pt x="7927" y="2429"/>
                    </a:lnTo>
                    <a:lnTo>
                      <a:pt x="7910" y="2468"/>
                    </a:lnTo>
                    <a:lnTo>
                      <a:pt x="7892" y="2506"/>
                    </a:lnTo>
                    <a:lnTo>
                      <a:pt x="7871" y="2544"/>
                    </a:lnTo>
                    <a:lnTo>
                      <a:pt x="7851" y="2581"/>
                    </a:lnTo>
                    <a:lnTo>
                      <a:pt x="7830" y="2619"/>
                    </a:lnTo>
                    <a:lnTo>
                      <a:pt x="7807" y="2656"/>
                    </a:lnTo>
                    <a:lnTo>
                      <a:pt x="7784" y="2692"/>
                    </a:lnTo>
                    <a:lnTo>
                      <a:pt x="7759" y="2728"/>
                    </a:lnTo>
                    <a:lnTo>
                      <a:pt x="7734" y="2763"/>
                    </a:lnTo>
                    <a:lnTo>
                      <a:pt x="7707" y="2798"/>
                    </a:lnTo>
                    <a:lnTo>
                      <a:pt x="7680" y="2833"/>
                    </a:lnTo>
                    <a:lnTo>
                      <a:pt x="7651" y="2867"/>
                    </a:lnTo>
                    <a:lnTo>
                      <a:pt x="7621" y="2901"/>
                    </a:lnTo>
                    <a:lnTo>
                      <a:pt x="7591" y="2935"/>
                    </a:lnTo>
                    <a:lnTo>
                      <a:pt x="7559" y="2967"/>
                    </a:lnTo>
                    <a:lnTo>
                      <a:pt x="7526" y="3000"/>
                    </a:lnTo>
                    <a:lnTo>
                      <a:pt x="7491" y="3031"/>
                    </a:lnTo>
                    <a:lnTo>
                      <a:pt x="7457" y="3063"/>
                    </a:lnTo>
                    <a:lnTo>
                      <a:pt x="7421" y="3093"/>
                    </a:lnTo>
                    <a:lnTo>
                      <a:pt x="7384" y="3124"/>
                    </a:lnTo>
                    <a:lnTo>
                      <a:pt x="7348" y="3152"/>
                    </a:lnTo>
                    <a:lnTo>
                      <a:pt x="7311" y="3180"/>
                    </a:lnTo>
                    <a:lnTo>
                      <a:pt x="7274" y="3207"/>
                    </a:lnTo>
                    <a:lnTo>
                      <a:pt x="7236" y="3233"/>
                    </a:lnTo>
                    <a:lnTo>
                      <a:pt x="7199" y="3258"/>
                    </a:lnTo>
                    <a:lnTo>
                      <a:pt x="7161" y="3282"/>
                    </a:lnTo>
                    <a:lnTo>
                      <a:pt x="7123" y="3306"/>
                    </a:lnTo>
                    <a:lnTo>
                      <a:pt x="7083" y="3328"/>
                    </a:lnTo>
                    <a:lnTo>
                      <a:pt x="7044" y="3350"/>
                    </a:lnTo>
                    <a:lnTo>
                      <a:pt x="7005" y="3371"/>
                    </a:lnTo>
                    <a:lnTo>
                      <a:pt x="6965" y="3391"/>
                    </a:lnTo>
                    <a:lnTo>
                      <a:pt x="6926" y="3410"/>
                    </a:lnTo>
                    <a:lnTo>
                      <a:pt x="6886" y="3428"/>
                    </a:lnTo>
                    <a:lnTo>
                      <a:pt x="6845" y="3445"/>
                    </a:lnTo>
                    <a:lnTo>
                      <a:pt x="6804" y="3461"/>
                    </a:lnTo>
                    <a:lnTo>
                      <a:pt x="6763" y="3477"/>
                    </a:lnTo>
                    <a:lnTo>
                      <a:pt x="6721" y="3491"/>
                    </a:lnTo>
                    <a:lnTo>
                      <a:pt x="6679" y="3505"/>
                    </a:lnTo>
                    <a:lnTo>
                      <a:pt x="6637" y="3517"/>
                    </a:lnTo>
                    <a:lnTo>
                      <a:pt x="6595" y="3529"/>
                    </a:lnTo>
                    <a:lnTo>
                      <a:pt x="6553" y="3540"/>
                    </a:lnTo>
                    <a:lnTo>
                      <a:pt x="6510" y="3550"/>
                    </a:lnTo>
                    <a:lnTo>
                      <a:pt x="6466" y="3559"/>
                    </a:lnTo>
                    <a:lnTo>
                      <a:pt x="6423" y="3567"/>
                    </a:lnTo>
                    <a:lnTo>
                      <a:pt x="6379" y="3574"/>
                    </a:lnTo>
                    <a:lnTo>
                      <a:pt x="6334" y="3581"/>
                    </a:lnTo>
                    <a:lnTo>
                      <a:pt x="6289" y="3586"/>
                    </a:lnTo>
                    <a:lnTo>
                      <a:pt x="6244" y="3591"/>
                    </a:lnTo>
                    <a:lnTo>
                      <a:pt x="6199" y="3594"/>
                    </a:lnTo>
                    <a:lnTo>
                      <a:pt x="6154" y="3597"/>
                    </a:lnTo>
                    <a:lnTo>
                      <a:pt x="6049" y="3595"/>
                    </a:lnTo>
                    <a:lnTo>
                      <a:pt x="5946" y="3590"/>
                    </a:lnTo>
                    <a:lnTo>
                      <a:pt x="5848" y="3580"/>
                    </a:lnTo>
                    <a:lnTo>
                      <a:pt x="5753" y="3567"/>
                    </a:lnTo>
                    <a:lnTo>
                      <a:pt x="5661" y="3551"/>
                    </a:lnTo>
                    <a:lnTo>
                      <a:pt x="5573" y="3530"/>
                    </a:lnTo>
                    <a:lnTo>
                      <a:pt x="5487" y="3506"/>
                    </a:lnTo>
                    <a:lnTo>
                      <a:pt x="5405" y="3478"/>
                    </a:lnTo>
                    <a:lnTo>
                      <a:pt x="5327" y="3447"/>
                    </a:lnTo>
                    <a:lnTo>
                      <a:pt x="5252" y="3411"/>
                    </a:lnTo>
                    <a:lnTo>
                      <a:pt x="5179" y="3372"/>
                    </a:lnTo>
                    <a:lnTo>
                      <a:pt x="5111" y="3329"/>
                    </a:lnTo>
                    <a:lnTo>
                      <a:pt x="5046" y="3282"/>
                    </a:lnTo>
                    <a:lnTo>
                      <a:pt x="4984" y="3232"/>
                    </a:lnTo>
                    <a:lnTo>
                      <a:pt x="4926" y="3178"/>
                    </a:lnTo>
                    <a:lnTo>
                      <a:pt x="4871" y="3121"/>
                    </a:lnTo>
                    <a:lnTo>
                      <a:pt x="4820" y="3058"/>
                    </a:lnTo>
                    <a:lnTo>
                      <a:pt x="4770" y="2993"/>
                    </a:lnTo>
                    <a:lnTo>
                      <a:pt x="4725" y="2925"/>
                    </a:lnTo>
                    <a:lnTo>
                      <a:pt x="4684" y="2851"/>
                    </a:lnTo>
                    <a:lnTo>
                      <a:pt x="4645" y="2775"/>
                    </a:lnTo>
                    <a:lnTo>
                      <a:pt x="4610" y="2695"/>
                    </a:lnTo>
                    <a:lnTo>
                      <a:pt x="4579" y="2611"/>
                    </a:lnTo>
                    <a:lnTo>
                      <a:pt x="4550" y="2524"/>
                    </a:lnTo>
                    <a:lnTo>
                      <a:pt x="4525" y="2433"/>
                    </a:lnTo>
                    <a:lnTo>
                      <a:pt x="4504" y="2337"/>
                    </a:lnTo>
                    <a:lnTo>
                      <a:pt x="4485" y="2239"/>
                    </a:lnTo>
                    <a:lnTo>
                      <a:pt x="4470" y="2137"/>
                    </a:lnTo>
                    <a:lnTo>
                      <a:pt x="4459" y="2030"/>
                    </a:lnTo>
                    <a:lnTo>
                      <a:pt x="4450" y="1920"/>
                    </a:lnTo>
                    <a:lnTo>
                      <a:pt x="4445" y="1806"/>
                    </a:lnTo>
                    <a:lnTo>
                      <a:pt x="4444" y="1689"/>
                    </a:lnTo>
                    <a:close/>
                    <a:moveTo>
                      <a:pt x="3099" y="6656"/>
                    </a:moveTo>
                    <a:lnTo>
                      <a:pt x="3111" y="6620"/>
                    </a:lnTo>
                    <a:lnTo>
                      <a:pt x="3121" y="6587"/>
                    </a:lnTo>
                    <a:lnTo>
                      <a:pt x="3129" y="6556"/>
                    </a:lnTo>
                    <a:lnTo>
                      <a:pt x="3136" y="6527"/>
                    </a:lnTo>
                    <a:lnTo>
                      <a:pt x="3141" y="6501"/>
                    </a:lnTo>
                    <a:lnTo>
                      <a:pt x="3145" y="6477"/>
                    </a:lnTo>
                    <a:lnTo>
                      <a:pt x="3147" y="6455"/>
                    </a:lnTo>
                    <a:lnTo>
                      <a:pt x="3148" y="6436"/>
                    </a:lnTo>
                    <a:lnTo>
                      <a:pt x="3148" y="6415"/>
                    </a:lnTo>
                    <a:lnTo>
                      <a:pt x="3147" y="6395"/>
                    </a:lnTo>
                    <a:lnTo>
                      <a:pt x="3145" y="6374"/>
                    </a:lnTo>
                    <a:lnTo>
                      <a:pt x="3143" y="6355"/>
                    </a:lnTo>
                    <a:lnTo>
                      <a:pt x="3140" y="6337"/>
                    </a:lnTo>
                    <a:lnTo>
                      <a:pt x="3137" y="6319"/>
                    </a:lnTo>
                    <a:lnTo>
                      <a:pt x="3133" y="6302"/>
                    </a:lnTo>
                    <a:lnTo>
                      <a:pt x="3128" y="6286"/>
                    </a:lnTo>
                    <a:lnTo>
                      <a:pt x="3123" y="6270"/>
                    </a:lnTo>
                    <a:lnTo>
                      <a:pt x="3117" y="6255"/>
                    </a:lnTo>
                    <a:lnTo>
                      <a:pt x="3111" y="6241"/>
                    </a:lnTo>
                    <a:lnTo>
                      <a:pt x="3104" y="6227"/>
                    </a:lnTo>
                    <a:lnTo>
                      <a:pt x="3096" y="6214"/>
                    </a:lnTo>
                    <a:lnTo>
                      <a:pt x="3088" y="6202"/>
                    </a:lnTo>
                    <a:lnTo>
                      <a:pt x="3079" y="6190"/>
                    </a:lnTo>
                    <a:lnTo>
                      <a:pt x="3069" y="6179"/>
                    </a:lnTo>
                    <a:lnTo>
                      <a:pt x="3059" y="6169"/>
                    </a:lnTo>
                    <a:lnTo>
                      <a:pt x="3048" y="6159"/>
                    </a:lnTo>
                    <a:lnTo>
                      <a:pt x="3037" y="6150"/>
                    </a:lnTo>
                    <a:lnTo>
                      <a:pt x="3025" y="6142"/>
                    </a:lnTo>
                    <a:lnTo>
                      <a:pt x="3013" y="6134"/>
                    </a:lnTo>
                    <a:lnTo>
                      <a:pt x="3000" y="6126"/>
                    </a:lnTo>
                    <a:lnTo>
                      <a:pt x="2986" y="6120"/>
                    </a:lnTo>
                    <a:lnTo>
                      <a:pt x="2972" y="6114"/>
                    </a:lnTo>
                    <a:lnTo>
                      <a:pt x="2957" y="6109"/>
                    </a:lnTo>
                    <a:lnTo>
                      <a:pt x="2941" y="6105"/>
                    </a:lnTo>
                    <a:lnTo>
                      <a:pt x="2925" y="6101"/>
                    </a:lnTo>
                    <a:lnTo>
                      <a:pt x="2908" y="6098"/>
                    </a:lnTo>
                    <a:lnTo>
                      <a:pt x="2891" y="6096"/>
                    </a:lnTo>
                    <a:lnTo>
                      <a:pt x="2872" y="6094"/>
                    </a:lnTo>
                    <a:lnTo>
                      <a:pt x="2853" y="6093"/>
                    </a:lnTo>
                    <a:lnTo>
                      <a:pt x="2834" y="6093"/>
                    </a:lnTo>
                    <a:lnTo>
                      <a:pt x="2805" y="6094"/>
                    </a:lnTo>
                    <a:lnTo>
                      <a:pt x="2775" y="6096"/>
                    </a:lnTo>
                    <a:lnTo>
                      <a:pt x="2745" y="6101"/>
                    </a:lnTo>
                    <a:lnTo>
                      <a:pt x="2714" y="6107"/>
                    </a:lnTo>
                    <a:lnTo>
                      <a:pt x="2682" y="6114"/>
                    </a:lnTo>
                    <a:lnTo>
                      <a:pt x="2650" y="6124"/>
                    </a:lnTo>
                    <a:lnTo>
                      <a:pt x="2618" y="6136"/>
                    </a:lnTo>
                    <a:lnTo>
                      <a:pt x="2584" y="6149"/>
                    </a:lnTo>
                    <a:lnTo>
                      <a:pt x="2551" y="6163"/>
                    </a:lnTo>
                    <a:lnTo>
                      <a:pt x="2516" y="6180"/>
                    </a:lnTo>
                    <a:lnTo>
                      <a:pt x="2480" y="6198"/>
                    </a:lnTo>
                    <a:lnTo>
                      <a:pt x="2445" y="6217"/>
                    </a:lnTo>
                    <a:lnTo>
                      <a:pt x="2409" y="6239"/>
                    </a:lnTo>
                    <a:lnTo>
                      <a:pt x="2372" y="6262"/>
                    </a:lnTo>
                    <a:lnTo>
                      <a:pt x="2335" y="6287"/>
                    </a:lnTo>
                    <a:lnTo>
                      <a:pt x="2297" y="6313"/>
                    </a:lnTo>
                    <a:lnTo>
                      <a:pt x="2271" y="6332"/>
                    </a:lnTo>
                    <a:lnTo>
                      <a:pt x="2245" y="6352"/>
                    </a:lnTo>
                    <a:lnTo>
                      <a:pt x="2217" y="6374"/>
                    </a:lnTo>
                    <a:lnTo>
                      <a:pt x="2188" y="6399"/>
                    </a:lnTo>
                    <a:lnTo>
                      <a:pt x="2126" y="6450"/>
                    </a:lnTo>
                    <a:lnTo>
                      <a:pt x="2059" y="6508"/>
                    </a:lnTo>
                    <a:lnTo>
                      <a:pt x="1989" y="6573"/>
                    </a:lnTo>
                    <a:lnTo>
                      <a:pt x="1914" y="6645"/>
                    </a:lnTo>
                    <a:lnTo>
                      <a:pt x="1834" y="6722"/>
                    </a:lnTo>
                    <a:lnTo>
                      <a:pt x="1750" y="6806"/>
                    </a:lnTo>
                    <a:lnTo>
                      <a:pt x="1660" y="6897"/>
                    </a:lnTo>
                    <a:lnTo>
                      <a:pt x="1567" y="6993"/>
                    </a:lnTo>
                    <a:lnTo>
                      <a:pt x="1469" y="7096"/>
                    </a:lnTo>
                    <a:lnTo>
                      <a:pt x="1366" y="7206"/>
                    </a:lnTo>
                    <a:lnTo>
                      <a:pt x="1258" y="7322"/>
                    </a:lnTo>
                    <a:lnTo>
                      <a:pt x="1146" y="7444"/>
                    </a:lnTo>
                    <a:lnTo>
                      <a:pt x="1030" y="7573"/>
                    </a:lnTo>
                    <a:lnTo>
                      <a:pt x="908" y="7708"/>
                    </a:lnTo>
                    <a:lnTo>
                      <a:pt x="860" y="7767"/>
                    </a:lnTo>
                    <a:lnTo>
                      <a:pt x="814" y="7822"/>
                    </a:lnTo>
                    <a:lnTo>
                      <a:pt x="769" y="7873"/>
                    </a:lnTo>
                    <a:lnTo>
                      <a:pt x="725" y="7922"/>
                    </a:lnTo>
                    <a:lnTo>
                      <a:pt x="683" y="7966"/>
                    </a:lnTo>
                    <a:lnTo>
                      <a:pt x="643" y="8007"/>
                    </a:lnTo>
                    <a:lnTo>
                      <a:pt x="604" y="8044"/>
                    </a:lnTo>
                    <a:lnTo>
                      <a:pt x="566" y="8078"/>
                    </a:lnTo>
                    <a:lnTo>
                      <a:pt x="529" y="8108"/>
                    </a:lnTo>
                    <a:lnTo>
                      <a:pt x="495" y="8134"/>
                    </a:lnTo>
                    <a:lnTo>
                      <a:pt x="478" y="8147"/>
                    </a:lnTo>
                    <a:lnTo>
                      <a:pt x="462" y="8158"/>
                    </a:lnTo>
                    <a:lnTo>
                      <a:pt x="446" y="8168"/>
                    </a:lnTo>
                    <a:lnTo>
                      <a:pt x="430" y="8177"/>
                    </a:lnTo>
                    <a:lnTo>
                      <a:pt x="415" y="8185"/>
                    </a:lnTo>
                    <a:lnTo>
                      <a:pt x="400" y="8193"/>
                    </a:lnTo>
                    <a:lnTo>
                      <a:pt x="385" y="8199"/>
                    </a:lnTo>
                    <a:lnTo>
                      <a:pt x="371" y="8205"/>
                    </a:lnTo>
                    <a:lnTo>
                      <a:pt x="357" y="8210"/>
                    </a:lnTo>
                    <a:lnTo>
                      <a:pt x="344" y="8213"/>
                    </a:lnTo>
                    <a:lnTo>
                      <a:pt x="331" y="8216"/>
                    </a:lnTo>
                    <a:lnTo>
                      <a:pt x="318" y="8218"/>
                    </a:lnTo>
                    <a:lnTo>
                      <a:pt x="300" y="8218"/>
                    </a:lnTo>
                    <a:lnTo>
                      <a:pt x="283" y="8216"/>
                    </a:lnTo>
                    <a:lnTo>
                      <a:pt x="267" y="8213"/>
                    </a:lnTo>
                    <a:lnTo>
                      <a:pt x="251" y="8208"/>
                    </a:lnTo>
                    <a:lnTo>
                      <a:pt x="236" y="8202"/>
                    </a:lnTo>
                    <a:lnTo>
                      <a:pt x="222" y="8194"/>
                    </a:lnTo>
                    <a:lnTo>
                      <a:pt x="215" y="8190"/>
                    </a:lnTo>
                    <a:lnTo>
                      <a:pt x="209" y="8185"/>
                    </a:lnTo>
                    <a:lnTo>
                      <a:pt x="202" y="8179"/>
                    </a:lnTo>
                    <a:lnTo>
                      <a:pt x="196" y="8173"/>
                    </a:lnTo>
                    <a:lnTo>
                      <a:pt x="191" y="8173"/>
                    </a:lnTo>
                    <a:lnTo>
                      <a:pt x="185" y="8172"/>
                    </a:lnTo>
                    <a:lnTo>
                      <a:pt x="179" y="8170"/>
                    </a:lnTo>
                    <a:lnTo>
                      <a:pt x="172" y="8168"/>
                    </a:lnTo>
                    <a:lnTo>
                      <a:pt x="159" y="8161"/>
                    </a:lnTo>
                    <a:lnTo>
                      <a:pt x="145" y="8152"/>
                    </a:lnTo>
                    <a:lnTo>
                      <a:pt x="130" y="8140"/>
                    </a:lnTo>
                    <a:lnTo>
                      <a:pt x="114" y="8124"/>
                    </a:lnTo>
                    <a:lnTo>
                      <a:pt x="96" y="8107"/>
                    </a:lnTo>
                    <a:lnTo>
                      <a:pt x="77" y="8087"/>
                    </a:lnTo>
                    <a:lnTo>
                      <a:pt x="68" y="8077"/>
                    </a:lnTo>
                    <a:lnTo>
                      <a:pt x="59" y="8067"/>
                    </a:lnTo>
                    <a:lnTo>
                      <a:pt x="51" y="8056"/>
                    </a:lnTo>
                    <a:lnTo>
                      <a:pt x="43" y="8045"/>
                    </a:lnTo>
                    <a:lnTo>
                      <a:pt x="36" y="8035"/>
                    </a:lnTo>
                    <a:lnTo>
                      <a:pt x="30" y="8023"/>
                    </a:lnTo>
                    <a:lnTo>
                      <a:pt x="24" y="8012"/>
                    </a:lnTo>
                    <a:lnTo>
                      <a:pt x="19" y="8000"/>
                    </a:lnTo>
                    <a:lnTo>
                      <a:pt x="15" y="7989"/>
                    </a:lnTo>
                    <a:lnTo>
                      <a:pt x="11" y="7977"/>
                    </a:lnTo>
                    <a:lnTo>
                      <a:pt x="7" y="7965"/>
                    </a:lnTo>
                    <a:lnTo>
                      <a:pt x="5" y="7953"/>
                    </a:lnTo>
                    <a:lnTo>
                      <a:pt x="3" y="7941"/>
                    </a:lnTo>
                    <a:lnTo>
                      <a:pt x="1" y="7929"/>
                    </a:lnTo>
                    <a:lnTo>
                      <a:pt x="1" y="7917"/>
                    </a:lnTo>
                    <a:lnTo>
                      <a:pt x="0" y="7904"/>
                    </a:lnTo>
                    <a:lnTo>
                      <a:pt x="4" y="7883"/>
                    </a:lnTo>
                    <a:lnTo>
                      <a:pt x="9" y="7862"/>
                    </a:lnTo>
                    <a:lnTo>
                      <a:pt x="14" y="7840"/>
                    </a:lnTo>
                    <a:lnTo>
                      <a:pt x="20" y="7819"/>
                    </a:lnTo>
                    <a:lnTo>
                      <a:pt x="27" y="7797"/>
                    </a:lnTo>
                    <a:lnTo>
                      <a:pt x="34" y="7775"/>
                    </a:lnTo>
                    <a:lnTo>
                      <a:pt x="42" y="7752"/>
                    </a:lnTo>
                    <a:lnTo>
                      <a:pt x="51" y="7730"/>
                    </a:lnTo>
                    <a:lnTo>
                      <a:pt x="61" y="7707"/>
                    </a:lnTo>
                    <a:lnTo>
                      <a:pt x="71" y="7684"/>
                    </a:lnTo>
                    <a:lnTo>
                      <a:pt x="82" y="7660"/>
                    </a:lnTo>
                    <a:lnTo>
                      <a:pt x="94" y="7635"/>
                    </a:lnTo>
                    <a:lnTo>
                      <a:pt x="120" y="7587"/>
                    </a:lnTo>
                    <a:lnTo>
                      <a:pt x="150" y="7537"/>
                    </a:lnTo>
                    <a:lnTo>
                      <a:pt x="182" y="7486"/>
                    </a:lnTo>
                    <a:lnTo>
                      <a:pt x="217" y="7434"/>
                    </a:lnTo>
                    <a:lnTo>
                      <a:pt x="255" y="7380"/>
                    </a:lnTo>
                    <a:lnTo>
                      <a:pt x="296" y="7326"/>
                    </a:lnTo>
                    <a:lnTo>
                      <a:pt x="340" y="7270"/>
                    </a:lnTo>
                    <a:lnTo>
                      <a:pt x="386" y="7214"/>
                    </a:lnTo>
                    <a:lnTo>
                      <a:pt x="436" y="7156"/>
                    </a:lnTo>
                    <a:lnTo>
                      <a:pt x="489" y="7096"/>
                    </a:lnTo>
                    <a:lnTo>
                      <a:pt x="553" y="7019"/>
                    </a:lnTo>
                    <a:lnTo>
                      <a:pt x="619" y="6942"/>
                    </a:lnTo>
                    <a:lnTo>
                      <a:pt x="684" y="6866"/>
                    </a:lnTo>
                    <a:lnTo>
                      <a:pt x="750" y="6792"/>
                    </a:lnTo>
                    <a:lnTo>
                      <a:pt x="815" y="6719"/>
                    </a:lnTo>
                    <a:lnTo>
                      <a:pt x="881" y="6647"/>
                    </a:lnTo>
                    <a:lnTo>
                      <a:pt x="949" y="6575"/>
                    </a:lnTo>
                    <a:lnTo>
                      <a:pt x="1015" y="6505"/>
                    </a:lnTo>
                    <a:lnTo>
                      <a:pt x="1082" y="6437"/>
                    </a:lnTo>
                    <a:lnTo>
                      <a:pt x="1150" y="6368"/>
                    </a:lnTo>
                    <a:lnTo>
                      <a:pt x="1217" y="6302"/>
                    </a:lnTo>
                    <a:lnTo>
                      <a:pt x="1285" y="6237"/>
                    </a:lnTo>
                    <a:lnTo>
                      <a:pt x="1354" y="6173"/>
                    </a:lnTo>
                    <a:lnTo>
                      <a:pt x="1423" y="6109"/>
                    </a:lnTo>
                    <a:lnTo>
                      <a:pt x="1492" y="6047"/>
                    </a:lnTo>
                    <a:lnTo>
                      <a:pt x="1561" y="5986"/>
                    </a:lnTo>
                    <a:lnTo>
                      <a:pt x="1630" y="5926"/>
                    </a:lnTo>
                    <a:lnTo>
                      <a:pt x="1700" y="5866"/>
                    </a:lnTo>
                    <a:lnTo>
                      <a:pt x="1771" y="5809"/>
                    </a:lnTo>
                    <a:lnTo>
                      <a:pt x="1842" y="5753"/>
                    </a:lnTo>
                    <a:lnTo>
                      <a:pt x="1912" y="5697"/>
                    </a:lnTo>
                    <a:lnTo>
                      <a:pt x="1983" y="5643"/>
                    </a:lnTo>
                    <a:lnTo>
                      <a:pt x="2055" y="5589"/>
                    </a:lnTo>
                    <a:lnTo>
                      <a:pt x="2127" y="5537"/>
                    </a:lnTo>
                    <a:lnTo>
                      <a:pt x="2199" y="5486"/>
                    </a:lnTo>
                    <a:lnTo>
                      <a:pt x="2271" y="5436"/>
                    </a:lnTo>
                    <a:lnTo>
                      <a:pt x="2344" y="5388"/>
                    </a:lnTo>
                    <a:lnTo>
                      <a:pt x="2417" y="5339"/>
                    </a:lnTo>
                    <a:lnTo>
                      <a:pt x="2491" y="5293"/>
                    </a:lnTo>
                    <a:lnTo>
                      <a:pt x="2565" y="5247"/>
                    </a:lnTo>
                    <a:lnTo>
                      <a:pt x="2638" y="5203"/>
                    </a:lnTo>
                    <a:lnTo>
                      <a:pt x="2712" y="5160"/>
                    </a:lnTo>
                    <a:lnTo>
                      <a:pt x="2789" y="5117"/>
                    </a:lnTo>
                    <a:lnTo>
                      <a:pt x="2865" y="5077"/>
                    </a:lnTo>
                    <a:lnTo>
                      <a:pt x="2942" y="5038"/>
                    </a:lnTo>
                    <a:lnTo>
                      <a:pt x="3017" y="5000"/>
                    </a:lnTo>
                    <a:lnTo>
                      <a:pt x="3092" y="4964"/>
                    </a:lnTo>
                    <a:lnTo>
                      <a:pt x="3167" y="4929"/>
                    </a:lnTo>
                    <a:lnTo>
                      <a:pt x="3242" y="4895"/>
                    </a:lnTo>
                    <a:lnTo>
                      <a:pt x="3317" y="4862"/>
                    </a:lnTo>
                    <a:lnTo>
                      <a:pt x="3391" y="4831"/>
                    </a:lnTo>
                    <a:lnTo>
                      <a:pt x="3464" y="4802"/>
                    </a:lnTo>
                    <a:lnTo>
                      <a:pt x="3538" y="4773"/>
                    </a:lnTo>
                    <a:lnTo>
                      <a:pt x="3611" y="4746"/>
                    </a:lnTo>
                    <a:lnTo>
                      <a:pt x="3684" y="4721"/>
                    </a:lnTo>
                    <a:lnTo>
                      <a:pt x="3757" y="4696"/>
                    </a:lnTo>
                    <a:lnTo>
                      <a:pt x="3829" y="4673"/>
                    </a:lnTo>
                    <a:lnTo>
                      <a:pt x="3900" y="4651"/>
                    </a:lnTo>
                    <a:lnTo>
                      <a:pt x="3972" y="4631"/>
                    </a:lnTo>
                    <a:lnTo>
                      <a:pt x="4044" y="4611"/>
                    </a:lnTo>
                    <a:lnTo>
                      <a:pt x="4115" y="4593"/>
                    </a:lnTo>
                    <a:lnTo>
                      <a:pt x="4185" y="4577"/>
                    </a:lnTo>
                    <a:lnTo>
                      <a:pt x="4255" y="4562"/>
                    </a:lnTo>
                    <a:lnTo>
                      <a:pt x="4325" y="4548"/>
                    </a:lnTo>
                    <a:lnTo>
                      <a:pt x="4395" y="4536"/>
                    </a:lnTo>
                    <a:lnTo>
                      <a:pt x="4465" y="4524"/>
                    </a:lnTo>
                    <a:lnTo>
                      <a:pt x="4534" y="4515"/>
                    </a:lnTo>
                    <a:lnTo>
                      <a:pt x="4603" y="4506"/>
                    </a:lnTo>
                    <a:lnTo>
                      <a:pt x="4671" y="4499"/>
                    </a:lnTo>
                    <a:lnTo>
                      <a:pt x="4739" y="4493"/>
                    </a:lnTo>
                    <a:lnTo>
                      <a:pt x="4808" y="4488"/>
                    </a:lnTo>
                    <a:lnTo>
                      <a:pt x="4875" y="4485"/>
                    </a:lnTo>
                    <a:lnTo>
                      <a:pt x="4942" y="4483"/>
                    </a:lnTo>
                    <a:lnTo>
                      <a:pt x="5009" y="4482"/>
                    </a:lnTo>
                    <a:lnTo>
                      <a:pt x="5074" y="4483"/>
                    </a:lnTo>
                    <a:lnTo>
                      <a:pt x="5138" y="4485"/>
                    </a:lnTo>
                    <a:lnTo>
                      <a:pt x="5201" y="4488"/>
                    </a:lnTo>
                    <a:lnTo>
                      <a:pt x="5263" y="4492"/>
                    </a:lnTo>
                    <a:lnTo>
                      <a:pt x="5323" y="4498"/>
                    </a:lnTo>
                    <a:lnTo>
                      <a:pt x="5381" y="4505"/>
                    </a:lnTo>
                    <a:lnTo>
                      <a:pt x="5439" y="4513"/>
                    </a:lnTo>
                    <a:lnTo>
                      <a:pt x="5496" y="4523"/>
                    </a:lnTo>
                    <a:lnTo>
                      <a:pt x="5551" y="4534"/>
                    </a:lnTo>
                    <a:lnTo>
                      <a:pt x="5606" y="4546"/>
                    </a:lnTo>
                    <a:lnTo>
                      <a:pt x="5659" y="4560"/>
                    </a:lnTo>
                    <a:lnTo>
                      <a:pt x="5712" y="4575"/>
                    </a:lnTo>
                    <a:lnTo>
                      <a:pt x="5763" y="4591"/>
                    </a:lnTo>
                    <a:lnTo>
                      <a:pt x="5812" y="4609"/>
                    </a:lnTo>
                    <a:lnTo>
                      <a:pt x="5861" y="4629"/>
                    </a:lnTo>
                    <a:lnTo>
                      <a:pt x="5909" y="4650"/>
                    </a:lnTo>
                    <a:lnTo>
                      <a:pt x="5955" y="4673"/>
                    </a:lnTo>
                    <a:lnTo>
                      <a:pt x="6001" y="4697"/>
                    </a:lnTo>
                    <a:lnTo>
                      <a:pt x="6045" y="4722"/>
                    </a:lnTo>
                    <a:lnTo>
                      <a:pt x="6087" y="4749"/>
                    </a:lnTo>
                    <a:lnTo>
                      <a:pt x="6128" y="4777"/>
                    </a:lnTo>
                    <a:lnTo>
                      <a:pt x="6167" y="4807"/>
                    </a:lnTo>
                    <a:lnTo>
                      <a:pt x="6204" y="4837"/>
                    </a:lnTo>
                    <a:lnTo>
                      <a:pt x="6241" y="4869"/>
                    </a:lnTo>
                    <a:lnTo>
                      <a:pt x="6275" y="4904"/>
                    </a:lnTo>
                    <a:lnTo>
                      <a:pt x="6308" y="4939"/>
                    </a:lnTo>
                    <a:lnTo>
                      <a:pt x="6340" y="4975"/>
                    </a:lnTo>
                    <a:lnTo>
                      <a:pt x="6371" y="5012"/>
                    </a:lnTo>
                    <a:lnTo>
                      <a:pt x="6400" y="5051"/>
                    </a:lnTo>
                    <a:lnTo>
                      <a:pt x="6427" y="5091"/>
                    </a:lnTo>
                    <a:lnTo>
                      <a:pt x="6453" y="5133"/>
                    </a:lnTo>
                    <a:lnTo>
                      <a:pt x="6478" y="5176"/>
                    </a:lnTo>
                    <a:lnTo>
                      <a:pt x="6500" y="5220"/>
                    </a:lnTo>
                    <a:lnTo>
                      <a:pt x="6522" y="5266"/>
                    </a:lnTo>
                    <a:lnTo>
                      <a:pt x="6542" y="5312"/>
                    </a:lnTo>
                    <a:lnTo>
                      <a:pt x="6560" y="5360"/>
                    </a:lnTo>
                    <a:lnTo>
                      <a:pt x="6577" y="5411"/>
                    </a:lnTo>
                    <a:lnTo>
                      <a:pt x="6593" y="5461"/>
                    </a:lnTo>
                    <a:lnTo>
                      <a:pt x="6607" y="5514"/>
                    </a:lnTo>
                    <a:lnTo>
                      <a:pt x="6619" y="5567"/>
                    </a:lnTo>
                    <a:lnTo>
                      <a:pt x="6630" y="5622"/>
                    </a:lnTo>
                    <a:lnTo>
                      <a:pt x="6640" y="5679"/>
                    </a:lnTo>
                    <a:lnTo>
                      <a:pt x="6648" y="5736"/>
                    </a:lnTo>
                    <a:lnTo>
                      <a:pt x="6655" y="5795"/>
                    </a:lnTo>
                    <a:lnTo>
                      <a:pt x="6660" y="5855"/>
                    </a:lnTo>
                    <a:lnTo>
                      <a:pt x="6664" y="5917"/>
                    </a:lnTo>
                    <a:lnTo>
                      <a:pt x="6666" y="5980"/>
                    </a:lnTo>
                    <a:lnTo>
                      <a:pt x="6667" y="6044"/>
                    </a:lnTo>
                    <a:lnTo>
                      <a:pt x="6666" y="6110"/>
                    </a:lnTo>
                    <a:lnTo>
                      <a:pt x="6663" y="6178"/>
                    </a:lnTo>
                    <a:lnTo>
                      <a:pt x="6659" y="6246"/>
                    </a:lnTo>
                    <a:lnTo>
                      <a:pt x="6653" y="6315"/>
                    </a:lnTo>
                    <a:lnTo>
                      <a:pt x="6645" y="6385"/>
                    </a:lnTo>
                    <a:lnTo>
                      <a:pt x="6636" y="6456"/>
                    </a:lnTo>
                    <a:lnTo>
                      <a:pt x="6625" y="6528"/>
                    </a:lnTo>
                    <a:lnTo>
                      <a:pt x="6612" y="6600"/>
                    </a:lnTo>
                    <a:lnTo>
                      <a:pt x="6597" y="6675"/>
                    </a:lnTo>
                    <a:lnTo>
                      <a:pt x="6581" y="6749"/>
                    </a:lnTo>
                    <a:lnTo>
                      <a:pt x="6563" y="6824"/>
                    </a:lnTo>
                    <a:lnTo>
                      <a:pt x="6543" y="6901"/>
                    </a:lnTo>
                    <a:lnTo>
                      <a:pt x="6522" y="6978"/>
                    </a:lnTo>
                    <a:lnTo>
                      <a:pt x="6499" y="7056"/>
                    </a:lnTo>
                    <a:lnTo>
                      <a:pt x="6474" y="7134"/>
                    </a:lnTo>
                    <a:lnTo>
                      <a:pt x="6447" y="7215"/>
                    </a:lnTo>
                    <a:lnTo>
                      <a:pt x="4497" y="12480"/>
                    </a:lnTo>
                    <a:lnTo>
                      <a:pt x="4464" y="12570"/>
                    </a:lnTo>
                    <a:lnTo>
                      <a:pt x="4434" y="12659"/>
                    </a:lnTo>
                    <a:lnTo>
                      <a:pt x="4404" y="12744"/>
                    </a:lnTo>
                    <a:lnTo>
                      <a:pt x="4378" y="12827"/>
                    </a:lnTo>
                    <a:lnTo>
                      <a:pt x="4354" y="12907"/>
                    </a:lnTo>
                    <a:lnTo>
                      <a:pt x="4332" y="12986"/>
                    </a:lnTo>
                    <a:lnTo>
                      <a:pt x="4312" y="13061"/>
                    </a:lnTo>
                    <a:lnTo>
                      <a:pt x="4294" y="13134"/>
                    </a:lnTo>
                    <a:lnTo>
                      <a:pt x="4279" y="13206"/>
                    </a:lnTo>
                    <a:lnTo>
                      <a:pt x="4265" y="13274"/>
                    </a:lnTo>
                    <a:lnTo>
                      <a:pt x="4254" y="13340"/>
                    </a:lnTo>
                    <a:lnTo>
                      <a:pt x="4244" y="13403"/>
                    </a:lnTo>
                    <a:lnTo>
                      <a:pt x="4237" y="13465"/>
                    </a:lnTo>
                    <a:lnTo>
                      <a:pt x="4232" y="13524"/>
                    </a:lnTo>
                    <a:lnTo>
                      <a:pt x="4230" y="13552"/>
                    </a:lnTo>
                    <a:lnTo>
                      <a:pt x="4229" y="13580"/>
                    </a:lnTo>
                    <a:lnTo>
                      <a:pt x="4228" y="13607"/>
                    </a:lnTo>
                    <a:lnTo>
                      <a:pt x="4228" y="13633"/>
                    </a:lnTo>
                    <a:lnTo>
                      <a:pt x="4228" y="13656"/>
                    </a:lnTo>
                    <a:lnTo>
                      <a:pt x="4228" y="13678"/>
                    </a:lnTo>
                    <a:lnTo>
                      <a:pt x="4230" y="13699"/>
                    </a:lnTo>
                    <a:lnTo>
                      <a:pt x="4231" y="13719"/>
                    </a:lnTo>
                    <a:lnTo>
                      <a:pt x="4233" y="13738"/>
                    </a:lnTo>
                    <a:lnTo>
                      <a:pt x="4236" y="13757"/>
                    </a:lnTo>
                    <a:lnTo>
                      <a:pt x="4239" y="13775"/>
                    </a:lnTo>
                    <a:lnTo>
                      <a:pt x="4243" y="13792"/>
                    </a:lnTo>
                    <a:lnTo>
                      <a:pt x="4247" y="13809"/>
                    </a:lnTo>
                    <a:lnTo>
                      <a:pt x="4251" y="13825"/>
                    </a:lnTo>
                    <a:lnTo>
                      <a:pt x="4256" y="13840"/>
                    </a:lnTo>
                    <a:lnTo>
                      <a:pt x="4262" y="13854"/>
                    </a:lnTo>
                    <a:lnTo>
                      <a:pt x="4268" y="13868"/>
                    </a:lnTo>
                    <a:lnTo>
                      <a:pt x="4274" y="13881"/>
                    </a:lnTo>
                    <a:lnTo>
                      <a:pt x="4281" y="13893"/>
                    </a:lnTo>
                    <a:lnTo>
                      <a:pt x="4288" y="13905"/>
                    </a:lnTo>
                    <a:lnTo>
                      <a:pt x="4296" y="13917"/>
                    </a:lnTo>
                    <a:lnTo>
                      <a:pt x="4305" y="13927"/>
                    </a:lnTo>
                    <a:lnTo>
                      <a:pt x="4313" y="13937"/>
                    </a:lnTo>
                    <a:lnTo>
                      <a:pt x="4323" y="13946"/>
                    </a:lnTo>
                    <a:lnTo>
                      <a:pt x="4332" y="13954"/>
                    </a:lnTo>
                    <a:lnTo>
                      <a:pt x="4343" y="13961"/>
                    </a:lnTo>
                    <a:lnTo>
                      <a:pt x="4353" y="13968"/>
                    </a:lnTo>
                    <a:lnTo>
                      <a:pt x="4365" y="13974"/>
                    </a:lnTo>
                    <a:lnTo>
                      <a:pt x="4376" y="13980"/>
                    </a:lnTo>
                    <a:lnTo>
                      <a:pt x="4388" y="13984"/>
                    </a:lnTo>
                    <a:lnTo>
                      <a:pt x="4401" y="13988"/>
                    </a:lnTo>
                    <a:lnTo>
                      <a:pt x="4414" y="13991"/>
                    </a:lnTo>
                    <a:lnTo>
                      <a:pt x="4429" y="13994"/>
                    </a:lnTo>
                    <a:lnTo>
                      <a:pt x="4443" y="13996"/>
                    </a:lnTo>
                    <a:lnTo>
                      <a:pt x="4457" y="13997"/>
                    </a:lnTo>
                    <a:lnTo>
                      <a:pt x="4472" y="13997"/>
                    </a:lnTo>
                    <a:lnTo>
                      <a:pt x="4493" y="13996"/>
                    </a:lnTo>
                    <a:lnTo>
                      <a:pt x="4515" y="13994"/>
                    </a:lnTo>
                    <a:lnTo>
                      <a:pt x="4537" y="13991"/>
                    </a:lnTo>
                    <a:lnTo>
                      <a:pt x="4561" y="13986"/>
                    </a:lnTo>
                    <a:lnTo>
                      <a:pt x="4585" y="13980"/>
                    </a:lnTo>
                    <a:lnTo>
                      <a:pt x="4610" y="13972"/>
                    </a:lnTo>
                    <a:lnTo>
                      <a:pt x="4636" y="13963"/>
                    </a:lnTo>
                    <a:lnTo>
                      <a:pt x="4663" y="13953"/>
                    </a:lnTo>
                    <a:lnTo>
                      <a:pt x="4690" y="13941"/>
                    </a:lnTo>
                    <a:lnTo>
                      <a:pt x="4718" y="13928"/>
                    </a:lnTo>
                    <a:lnTo>
                      <a:pt x="4747" y="13914"/>
                    </a:lnTo>
                    <a:lnTo>
                      <a:pt x="4777" y="13897"/>
                    </a:lnTo>
                    <a:lnTo>
                      <a:pt x="4809" y="13879"/>
                    </a:lnTo>
                    <a:lnTo>
                      <a:pt x="4840" y="13861"/>
                    </a:lnTo>
                    <a:lnTo>
                      <a:pt x="4873" y="13841"/>
                    </a:lnTo>
                    <a:lnTo>
                      <a:pt x="4906" y="13819"/>
                    </a:lnTo>
                    <a:lnTo>
                      <a:pt x="4940" y="13796"/>
                    </a:lnTo>
                    <a:lnTo>
                      <a:pt x="4974" y="13772"/>
                    </a:lnTo>
                    <a:lnTo>
                      <a:pt x="5010" y="13747"/>
                    </a:lnTo>
                    <a:lnTo>
                      <a:pt x="5046" y="13720"/>
                    </a:lnTo>
                    <a:lnTo>
                      <a:pt x="5083" y="13692"/>
                    </a:lnTo>
                    <a:lnTo>
                      <a:pt x="5121" y="13662"/>
                    </a:lnTo>
                    <a:lnTo>
                      <a:pt x="5160" y="13630"/>
                    </a:lnTo>
                    <a:lnTo>
                      <a:pt x="5201" y="13597"/>
                    </a:lnTo>
                    <a:lnTo>
                      <a:pt x="5241" y="13564"/>
                    </a:lnTo>
                    <a:lnTo>
                      <a:pt x="5282" y="13528"/>
                    </a:lnTo>
                    <a:lnTo>
                      <a:pt x="5324" y="13492"/>
                    </a:lnTo>
                    <a:lnTo>
                      <a:pt x="5367" y="13454"/>
                    </a:lnTo>
                    <a:lnTo>
                      <a:pt x="5455" y="13373"/>
                    </a:lnTo>
                    <a:lnTo>
                      <a:pt x="5547" y="13287"/>
                    </a:lnTo>
                    <a:lnTo>
                      <a:pt x="5558" y="13275"/>
                    </a:lnTo>
                    <a:lnTo>
                      <a:pt x="5573" y="13259"/>
                    </a:lnTo>
                    <a:lnTo>
                      <a:pt x="5592" y="13238"/>
                    </a:lnTo>
                    <a:lnTo>
                      <a:pt x="5614" y="13212"/>
                    </a:lnTo>
                    <a:lnTo>
                      <a:pt x="5641" y="13183"/>
                    </a:lnTo>
                    <a:lnTo>
                      <a:pt x="5671" y="13148"/>
                    </a:lnTo>
                    <a:lnTo>
                      <a:pt x="5704" y="13109"/>
                    </a:lnTo>
                    <a:lnTo>
                      <a:pt x="5742" y="13066"/>
                    </a:lnTo>
                    <a:lnTo>
                      <a:pt x="5783" y="13019"/>
                    </a:lnTo>
                    <a:lnTo>
                      <a:pt x="5828" y="12967"/>
                    </a:lnTo>
                    <a:lnTo>
                      <a:pt x="5877" y="12911"/>
                    </a:lnTo>
                    <a:lnTo>
                      <a:pt x="5930" y="12849"/>
                    </a:lnTo>
                    <a:lnTo>
                      <a:pt x="5987" y="12784"/>
                    </a:lnTo>
                    <a:lnTo>
                      <a:pt x="6047" y="12715"/>
                    </a:lnTo>
                    <a:lnTo>
                      <a:pt x="6111" y="12640"/>
                    </a:lnTo>
                    <a:lnTo>
                      <a:pt x="6178" y="12561"/>
                    </a:lnTo>
                    <a:lnTo>
                      <a:pt x="6246" y="12484"/>
                    </a:lnTo>
                    <a:lnTo>
                      <a:pt x="6311" y="12411"/>
                    </a:lnTo>
                    <a:lnTo>
                      <a:pt x="6373" y="12343"/>
                    </a:lnTo>
                    <a:lnTo>
                      <a:pt x="6431" y="12280"/>
                    </a:lnTo>
                    <a:lnTo>
                      <a:pt x="6486" y="12222"/>
                    </a:lnTo>
                    <a:lnTo>
                      <a:pt x="6537" y="12170"/>
                    </a:lnTo>
                    <a:lnTo>
                      <a:pt x="6584" y="12121"/>
                    </a:lnTo>
                    <a:lnTo>
                      <a:pt x="6628" y="12078"/>
                    </a:lnTo>
                    <a:lnTo>
                      <a:pt x="6669" y="12041"/>
                    </a:lnTo>
                    <a:lnTo>
                      <a:pt x="6707" y="12008"/>
                    </a:lnTo>
                    <a:lnTo>
                      <a:pt x="6742" y="11980"/>
                    </a:lnTo>
                    <a:lnTo>
                      <a:pt x="6772" y="11958"/>
                    </a:lnTo>
                    <a:lnTo>
                      <a:pt x="6787" y="11948"/>
                    </a:lnTo>
                    <a:lnTo>
                      <a:pt x="6800" y="11940"/>
                    </a:lnTo>
                    <a:lnTo>
                      <a:pt x="6812" y="11933"/>
                    </a:lnTo>
                    <a:lnTo>
                      <a:pt x="6824" y="11927"/>
                    </a:lnTo>
                    <a:lnTo>
                      <a:pt x="6835" y="11923"/>
                    </a:lnTo>
                    <a:lnTo>
                      <a:pt x="6845" y="11920"/>
                    </a:lnTo>
                    <a:lnTo>
                      <a:pt x="6854" y="11918"/>
                    </a:lnTo>
                    <a:lnTo>
                      <a:pt x="6863" y="11917"/>
                    </a:lnTo>
                    <a:lnTo>
                      <a:pt x="6901" y="11935"/>
                    </a:lnTo>
                    <a:lnTo>
                      <a:pt x="6937" y="11954"/>
                    </a:lnTo>
                    <a:lnTo>
                      <a:pt x="6953" y="11964"/>
                    </a:lnTo>
                    <a:lnTo>
                      <a:pt x="6970" y="11974"/>
                    </a:lnTo>
                    <a:lnTo>
                      <a:pt x="6985" y="11985"/>
                    </a:lnTo>
                    <a:lnTo>
                      <a:pt x="7000" y="11995"/>
                    </a:lnTo>
                    <a:lnTo>
                      <a:pt x="7015" y="12006"/>
                    </a:lnTo>
                    <a:lnTo>
                      <a:pt x="7029" y="12017"/>
                    </a:lnTo>
                    <a:lnTo>
                      <a:pt x="7042" y="12028"/>
                    </a:lnTo>
                    <a:lnTo>
                      <a:pt x="7054" y="12040"/>
                    </a:lnTo>
                    <a:lnTo>
                      <a:pt x="7066" y="12052"/>
                    </a:lnTo>
                    <a:lnTo>
                      <a:pt x="7077" y="12064"/>
                    </a:lnTo>
                    <a:lnTo>
                      <a:pt x="7088" y="12076"/>
                    </a:lnTo>
                    <a:lnTo>
                      <a:pt x="7098" y="12089"/>
                    </a:lnTo>
                    <a:lnTo>
                      <a:pt x="7107" y="12102"/>
                    </a:lnTo>
                    <a:lnTo>
                      <a:pt x="7117" y="12115"/>
                    </a:lnTo>
                    <a:lnTo>
                      <a:pt x="7125" y="12128"/>
                    </a:lnTo>
                    <a:lnTo>
                      <a:pt x="7133" y="12142"/>
                    </a:lnTo>
                    <a:lnTo>
                      <a:pt x="7140" y="12157"/>
                    </a:lnTo>
                    <a:lnTo>
                      <a:pt x="7146" y="12171"/>
                    </a:lnTo>
                    <a:lnTo>
                      <a:pt x="7152" y="12186"/>
                    </a:lnTo>
                    <a:lnTo>
                      <a:pt x="7157" y="12200"/>
                    </a:lnTo>
                    <a:lnTo>
                      <a:pt x="7162" y="12216"/>
                    </a:lnTo>
                    <a:lnTo>
                      <a:pt x="7165" y="12231"/>
                    </a:lnTo>
                    <a:lnTo>
                      <a:pt x="7169" y="12246"/>
                    </a:lnTo>
                    <a:lnTo>
                      <a:pt x="7171" y="12262"/>
                    </a:lnTo>
                    <a:lnTo>
                      <a:pt x="7173" y="12278"/>
                    </a:lnTo>
                    <a:lnTo>
                      <a:pt x="7175" y="12295"/>
                    </a:lnTo>
                    <a:lnTo>
                      <a:pt x="7176" y="12312"/>
                    </a:lnTo>
                    <a:lnTo>
                      <a:pt x="7176" y="12329"/>
                    </a:lnTo>
                    <a:lnTo>
                      <a:pt x="7175" y="12359"/>
                    </a:lnTo>
                    <a:lnTo>
                      <a:pt x="7173" y="12390"/>
                    </a:lnTo>
                    <a:lnTo>
                      <a:pt x="7169" y="12421"/>
                    </a:lnTo>
                    <a:lnTo>
                      <a:pt x="7163" y="12451"/>
                    </a:lnTo>
                    <a:lnTo>
                      <a:pt x="7155" y="12482"/>
                    </a:lnTo>
                    <a:lnTo>
                      <a:pt x="7145" y="12512"/>
                    </a:lnTo>
                    <a:lnTo>
                      <a:pt x="7134" y="12543"/>
                    </a:lnTo>
                    <a:lnTo>
                      <a:pt x="7121" y="12573"/>
                    </a:lnTo>
                    <a:lnTo>
                      <a:pt x="7106" y="12604"/>
                    </a:lnTo>
                    <a:lnTo>
                      <a:pt x="7090" y="12634"/>
                    </a:lnTo>
                    <a:lnTo>
                      <a:pt x="7072" y="12666"/>
                    </a:lnTo>
                    <a:lnTo>
                      <a:pt x="7052" y="12696"/>
                    </a:lnTo>
                    <a:lnTo>
                      <a:pt x="7030" y="12727"/>
                    </a:lnTo>
                    <a:lnTo>
                      <a:pt x="7007" y="12757"/>
                    </a:lnTo>
                    <a:lnTo>
                      <a:pt x="6982" y="12788"/>
                    </a:lnTo>
                    <a:lnTo>
                      <a:pt x="6956" y="12818"/>
                    </a:lnTo>
                    <a:lnTo>
                      <a:pt x="6905" y="12886"/>
                    </a:lnTo>
                    <a:lnTo>
                      <a:pt x="6854" y="12954"/>
                    </a:lnTo>
                    <a:lnTo>
                      <a:pt x="6802" y="13021"/>
                    </a:lnTo>
                    <a:lnTo>
                      <a:pt x="6749" y="13087"/>
                    </a:lnTo>
                    <a:lnTo>
                      <a:pt x="6694" y="13154"/>
                    </a:lnTo>
                    <a:lnTo>
                      <a:pt x="6640" y="13221"/>
                    </a:lnTo>
                    <a:lnTo>
                      <a:pt x="6584" y="13286"/>
                    </a:lnTo>
                    <a:lnTo>
                      <a:pt x="6528" y="13352"/>
                    </a:lnTo>
                    <a:lnTo>
                      <a:pt x="6472" y="13418"/>
                    </a:lnTo>
                    <a:lnTo>
                      <a:pt x="6414" y="13482"/>
                    </a:lnTo>
                    <a:lnTo>
                      <a:pt x="6356" y="13547"/>
                    </a:lnTo>
                    <a:lnTo>
                      <a:pt x="6296" y="13611"/>
                    </a:lnTo>
                    <a:lnTo>
                      <a:pt x="6236" y="13675"/>
                    </a:lnTo>
                    <a:lnTo>
                      <a:pt x="6176" y="13739"/>
                    </a:lnTo>
                    <a:lnTo>
                      <a:pt x="6115" y="13802"/>
                    </a:lnTo>
                    <a:lnTo>
                      <a:pt x="6053" y="13864"/>
                    </a:lnTo>
                    <a:lnTo>
                      <a:pt x="5990" y="13928"/>
                    </a:lnTo>
                    <a:lnTo>
                      <a:pt x="5925" y="13990"/>
                    </a:lnTo>
                    <a:lnTo>
                      <a:pt x="5861" y="14052"/>
                    </a:lnTo>
                    <a:lnTo>
                      <a:pt x="5796" y="14113"/>
                    </a:lnTo>
                    <a:lnTo>
                      <a:pt x="5730" y="14175"/>
                    </a:lnTo>
                    <a:lnTo>
                      <a:pt x="5664" y="14236"/>
                    </a:lnTo>
                    <a:lnTo>
                      <a:pt x="5597" y="14296"/>
                    </a:lnTo>
                    <a:lnTo>
                      <a:pt x="5528" y="14357"/>
                    </a:lnTo>
                    <a:lnTo>
                      <a:pt x="5459" y="14417"/>
                    </a:lnTo>
                    <a:lnTo>
                      <a:pt x="5390" y="14477"/>
                    </a:lnTo>
                    <a:lnTo>
                      <a:pt x="5319" y="14536"/>
                    </a:lnTo>
                    <a:lnTo>
                      <a:pt x="5249" y="14595"/>
                    </a:lnTo>
                    <a:lnTo>
                      <a:pt x="5176" y="14654"/>
                    </a:lnTo>
                    <a:lnTo>
                      <a:pt x="5104" y="14713"/>
                    </a:lnTo>
                    <a:lnTo>
                      <a:pt x="5030" y="14771"/>
                    </a:lnTo>
                    <a:lnTo>
                      <a:pt x="4957" y="14829"/>
                    </a:lnTo>
                    <a:lnTo>
                      <a:pt x="4882" y="14885"/>
                    </a:lnTo>
                    <a:lnTo>
                      <a:pt x="4808" y="14941"/>
                    </a:lnTo>
                    <a:lnTo>
                      <a:pt x="4733" y="14995"/>
                    </a:lnTo>
                    <a:lnTo>
                      <a:pt x="4658" y="15047"/>
                    </a:lnTo>
                    <a:lnTo>
                      <a:pt x="4583" y="15099"/>
                    </a:lnTo>
                    <a:lnTo>
                      <a:pt x="4507" y="15148"/>
                    </a:lnTo>
                    <a:lnTo>
                      <a:pt x="4431" y="15198"/>
                    </a:lnTo>
                    <a:lnTo>
                      <a:pt x="4354" y="15245"/>
                    </a:lnTo>
                    <a:lnTo>
                      <a:pt x="4278" y="15291"/>
                    </a:lnTo>
                    <a:lnTo>
                      <a:pt x="4202" y="15335"/>
                    </a:lnTo>
                    <a:lnTo>
                      <a:pt x="4125" y="15378"/>
                    </a:lnTo>
                    <a:lnTo>
                      <a:pt x="4048" y="15421"/>
                    </a:lnTo>
                    <a:lnTo>
                      <a:pt x="3969" y="15462"/>
                    </a:lnTo>
                    <a:lnTo>
                      <a:pt x="3892" y="15501"/>
                    </a:lnTo>
                    <a:lnTo>
                      <a:pt x="3814" y="15538"/>
                    </a:lnTo>
                    <a:lnTo>
                      <a:pt x="3735" y="15575"/>
                    </a:lnTo>
                    <a:lnTo>
                      <a:pt x="3657" y="15610"/>
                    </a:lnTo>
                    <a:lnTo>
                      <a:pt x="3577" y="15644"/>
                    </a:lnTo>
                    <a:lnTo>
                      <a:pt x="3498" y="15677"/>
                    </a:lnTo>
                    <a:lnTo>
                      <a:pt x="3419" y="15708"/>
                    </a:lnTo>
                    <a:lnTo>
                      <a:pt x="3339" y="15738"/>
                    </a:lnTo>
                    <a:lnTo>
                      <a:pt x="3258" y="15767"/>
                    </a:lnTo>
                    <a:lnTo>
                      <a:pt x="3178" y="15794"/>
                    </a:lnTo>
                    <a:lnTo>
                      <a:pt x="3098" y="15820"/>
                    </a:lnTo>
                    <a:lnTo>
                      <a:pt x="3017" y="15844"/>
                    </a:lnTo>
                    <a:lnTo>
                      <a:pt x="2936" y="15867"/>
                    </a:lnTo>
                    <a:lnTo>
                      <a:pt x="2854" y="15889"/>
                    </a:lnTo>
                    <a:lnTo>
                      <a:pt x="2773" y="15909"/>
                    </a:lnTo>
                    <a:lnTo>
                      <a:pt x="2691" y="15930"/>
                    </a:lnTo>
                    <a:lnTo>
                      <a:pt x="2609" y="15947"/>
                    </a:lnTo>
                    <a:lnTo>
                      <a:pt x="2527" y="15964"/>
                    </a:lnTo>
                    <a:lnTo>
                      <a:pt x="2443" y="15979"/>
                    </a:lnTo>
                    <a:lnTo>
                      <a:pt x="2418" y="15985"/>
                    </a:lnTo>
                    <a:lnTo>
                      <a:pt x="2392" y="15990"/>
                    </a:lnTo>
                    <a:lnTo>
                      <a:pt x="2363" y="15996"/>
                    </a:lnTo>
                    <a:lnTo>
                      <a:pt x="2334" y="16000"/>
                    </a:lnTo>
                    <a:lnTo>
                      <a:pt x="2302" y="16005"/>
                    </a:lnTo>
                    <a:lnTo>
                      <a:pt x="2269" y="16009"/>
                    </a:lnTo>
                    <a:lnTo>
                      <a:pt x="2235" y="16012"/>
                    </a:lnTo>
                    <a:lnTo>
                      <a:pt x="2199" y="16016"/>
                    </a:lnTo>
                    <a:lnTo>
                      <a:pt x="2122" y="16021"/>
                    </a:lnTo>
                    <a:lnTo>
                      <a:pt x="2039" y="16025"/>
                    </a:lnTo>
                    <a:lnTo>
                      <a:pt x="1949" y="16027"/>
                    </a:lnTo>
                    <a:lnTo>
                      <a:pt x="1853" y="16028"/>
                    </a:lnTo>
                    <a:lnTo>
                      <a:pt x="1764" y="16026"/>
                    </a:lnTo>
                    <a:lnTo>
                      <a:pt x="1676" y="16022"/>
                    </a:lnTo>
                    <a:lnTo>
                      <a:pt x="1592" y="16015"/>
                    </a:lnTo>
                    <a:lnTo>
                      <a:pt x="1511" y="16005"/>
                    </a:lnTo>
                    <a:lnTo>
                      <a:pt x="1433" y="15991"/>
                    </a:lnTo>
                    <a:lnTo>
                      <a:pt x="1358" y="15976"/>
                    </a:lnTo>
                    <a:lnTo>
                      <a:pt x="1284" y="15957"/>
                    </a:lnTo>
                    <a:lnTo>
                      <a:pt x="1215" y="15935"/>
                    </a:lnTo>
                    <a:lnTo>
                      <a:pt x="1148" y="15909"/>
                    </a:lnTo>
                    <a:lnTo>
                      <a:pt x="1084" y="15882"/>
                    </a:lnTo>
                    <a:lnTo>
                      <a:pt x="1023" y="15851"/>
                    </a:lnTo>
                    <a:lnTo>
                      <a:pt x="965" y="15818"/>
                    </a:lnTo>
                    <a:lnTo>
                      <a:pt x="908" y="15781"/>
                    </a:lnTo>
                    <a:lnTo>
                      <a:pt x="856" y="15742"/>
                    </a:lnTo>
                    <a:lnTo>
                      <a:pt x="806" y="15700"/>
                    </a:lnTo>
                    <a:lnTo>
                      <a:pt x="759" y="15654"/>
                    </a:lnTo>
                    <a:lnTo>
                      <a:pt x="715" y="15606"/>
                    </a:lnTo>
                    <a:lnTo>
                      <a:pt x="674" y="15555"/>
                    </a:lnTo>
                    <a:lnTo>
                      <a:pt x="636" y="15502"/>
                    </a:lnTo>
                    <a:lnTo>
                      <a:pt x="600" y="15445"/>
                    </a:lnTo>
                    <a:lnTo>
                      <a:pt x="568" y="15385"/>
                    </a:lnTo>
                    <a:lnTo>
                      <a:pt x="537" y="15322"/>
                    </a:lnTo>
                    <a:lnTo>
                      <a:pt x="510" y="15257"/>
                    </a:lnTo>
                    <a:lnTo>
                      <a:pt x="486" y="15189"/>
                    </a:lnTo>
                    <a:lnTo>
                      <a:pt x="465" y="15116"/>
                    </a:lnTo>
                    <a:lnTo>
                      <a:pt x="446" y="15042"/>
                    </a:lnTo>
                    <a:lnTo>
                      <a:pt x="431" y="14965"/>
                    </a:lnTo>
                    <a:lnTo>
                      <a:pt x="418" y="14885"/>
                    </a:lnTo>
                    <a:lnTo>
                      <a:pt x="408" y="14802"/>
                    </a:lnTo>
                    <a:lnTo>
                      <a:pt x="401" y="14716"/>
                    </a:lnTo>
                    <a:lnTo>
                      <a:pt x="397" y="14627"/>
                    </a:lnTo>
                    <a:lnTo>
                      <a:pt x="395" y="14535"/>
                    </a:lnTo>
                    <a:lnTo>
                      <a:pt x="402" y="14451"/>
                    </a:lnTo>
                    <a:lnTo>
                      <a:pt x="410" y="14367"/>
                    </a:lnTo>
                    <a:lnTo>
                      <a:pt x="419" y="14285"/>
                    </a:lnTo>
                    <a:lnTo>
                      <a:pt x="428" y="14203"/>
                    </a:lnTo>
                    <a:lnTo>
                      <a:pt x="438" y="14120"/>
                    </a:lnTo>
                    <a:lnTo>
                      <a:pt x="448" y="14040"/>
                    </a:lnTo>
                    <a:lnTo>
                      <a:pt x="459" y="13960"/>
                    </a:lnTo>
                    <a:lnTo>
                      <a:pt x="471" y="13879"/>
                    </a:lnTo>
                    <a:lnTo>
                      <a:pt x="484" y="13801"/>
                    </a:lnTo>
                    <a:lnTo>
                      <a:pt x="497" y="13723"/>
                    </a:lnTo>
                    <a:lnTo>
                      <a:pt x="511" y="13644"/>
                    </a:lnTo>
                    <a:lnTo>
                      <a:pt x="525" y="13568"/>
                    </a:lnTo>
                    <a:lnTo>
                      <a:pt x="540" y="13491"/>
                    </a:lnTo>
                    <a:lnTo>
                      <a:pt x="556" y="13416"/>
                    </a:lnTo>
                    <a:lnTo>
                      <a:pt x="574" y="13340"/>
                    </a:lnTo>
                    <a:lnTo>
                      <a:pt x="591" y="13266"/>
                    </a:lnTo>
                    <a:lnTo>
                      <a:pt x="608" y="13192"/>
                    </a:lnTo>
                    <a:lnTo>
                      <a:pt x="627" y="13118"/>
                    </a:lnTo>
                    <a:lnTo>
                      <a:pt x="646" y="13046"/>
                    </a:lnTo>
                    <a:lnTo>
                      <a:pt x="666" y="12974"/>
                    </a:lnTo>
                    <a:lnTo>
                      <a:pt x="686" y="12903"/>
                    </a:lnTo>
                    <a:lnTo>
                      <a:pt x="707" y="12832"/>
                    </a:lnTo>
                    <a:lnTo>
                      <a:pt x="729" y="12762"/>
                    </a:lnTo>
                    <a:lnTo>
                      <a:pt x="751" y="12693"/>
                    </a:lnTo>
                    <a:lnTo>
                      <a:pt x="774" y="12624"/>
                    </a:lnTo>
                    <a:lnTo>
                      <a:pt x="797" y="12556"/>
                    </a:lnTo>
                    <a:lnTo>
                      <a:pt x="822" y="12489"/>
                    </a:lnTo>
                    <a:lnTo>
                      <a:pt x="847" y="12423"/>
                    </a:lnTo>
                    <a:lnTo>
                      <a:pt x="872" y="12356"/>
                    </a:lnTo>
                    <a:lnTo>
                      <a:pt x="898" y="12291"/>
                    </a:lnTo>
                    <a:lnTo>
                      <a:pt x="925" y="12226"/>
                    </a:lnTo>
                    <a:lnTo>
                      <a:pt x="954" y="12162"/>
                    </a:lnTo>
                    <a:lnTo>
                      <a:pt x="3099" y="6656"/>
                    </a:lnTo>
                    <a:close/>
                  </a:path>
                </a:pathLst>
              </a:custGeom>
              <a:ln/>
              <a:extLst/>
            </p:spPr>
            <p:style>
              <a:lnRef idx="2">
                <a:schemeClr val="accent5"/>
              </a:lnRef>
              <a:fillRef idx="1">
                <a:schemeClr val="lt1"/>
              </a:fillRef>
              <a:effectRef idx="0">
                <a:schemeClr val="accent5"/>
              </a:effectRef>
              <a:fontRef idx="minor">
                <a:schemeClr val="dk1"/>
              </a:fontRef>
            </p:style>
            <p:txBody>
              <a:bodyPr/>
              <a:lstStyle/>
              <a:p>
                <a:endParaRPr lang="en-US"/>
              </a:p>
            </p:txBody>
          </p:sp>
          <p:sp>
            <p:nvSpPr>
              <p:cNvPr id="71689" name="Freeform 9"/>
              <p:cNvSpPr>
                <a:spLocks/>
              </p:cNvSpPr>
              <p:nvPr/>
            </p:nvSpPr>
            <p:spPr bwMode="auto">
              <a:xfrm>
                <a:off x="2298" y="3363"/>
                <a:ext cx="113" cy="112"/>
              </a:xfrm>
              <a:custGeom>
                <a:avLst/>
                <a:gdLst>
                  <a:gd name="T0" fmla="*/ 13 w 3616"/>
                  <a:gd name="T1" fmla="*/ 1565 h 3597"/>
                  <a:gd name="T2" fmla="*/ 45 w 3616"/>
                  <a:gd name="T3" fmla="*/ 1405 h 3597"/>
                  <a:gd name="T4" fmla="*/ 95 w 3616"/>
                  <a:gd name="T5" fmla="*/ 1249 h 3597"/>
                  <a:gd name="T6" fmla="*/ 163 w 3616"/>
                  <a:gd name="T7" fmla="*/ 1098 h 3597"/>
                  <a:gd name="T8" fmla="*/ 248 w 3616"/>
                  <a:gd name="T9" fmla="*/ 952 h 3597"/>
                  <a:gd name="T10" fmla="*/ 351 w 3616"/>
                  <a:gd name="T11" fmla="*/ 811 h 3597"/>
                  <a:gd name="T12" fmla="*/ 472 w 3616"/>
                  <a:gd name="T13" fmla="*/ 675 h 3597"/>
                  <a:gd name="T14" fmla="*/ 609 w 3616"/>
                  <a:gd name="T15" fmla="*/ 542 h 3597"/>
                  <a:gd name="T16" fmla="*/ 761 w 3616"/>
                  <a:gd name="T17" fmla="*/ 420 h 3597"/>
                  <a:gd name="T18" fmla="*/ 914 w 3616"/>
                  <a:gd name="T19" fmla="*/ 312 h 3597"/>
                  <a:gd name="T20" fmla="*/ 1068 w 3616"/>
                  <a:gd name="T21" fmla="*/ 221 h 3597"/>
                  <a:gd name="T22" fmla="*/ 1225 w 3616"/>
                  <a:gd name="T23" fmla="*/ 145 h 3597"/>
                  <a:gd name="T24" fmla="*/ 1382 w 3616"/>
                  <a:gd name="T25" fmla="*/ 85 h 3597"/>
                  <a:gd name="T26" fmla="*/ 1542 w 3616"/>
                  <a:gd name="T27" fmla="*/ 41 h 3597"/>
                  <a:gd name="T28" fmla="*/ 1702 w 3616"/>
                  <a:gd name="T29" fmla="*/ 13 h 3597"/>
                  <a:gd name="T30" fmla="*/ 1864 w 3616"/>
                  <a:gd name="T31" fmla="*/ 1 h 3597"/>
                  <a:gd name="T32" fmla="*/ 2055 w 3616"/>
                  <a:gd name="T33" fmla="*/ 4 h 3597"/>
                  <a:gd name="T34" fmla="*/ 2245 w 3616"/>
                  <a:gd name="T35" fmla="*/ 23 h 3597"/>
                  <a:gd name="T36" fmla="*/ 2423 w 3616"/>
                  <a:gd name="T37" fmla="*/ 55 h 3597"/>
                  <a:gd name="T38" fmla="*/ 2589 w 3616"/>
                  <a:gd name="T39" fmla="*/ 103 h 3597"/>
                  <a:gd name="T40" fmla="*/ 2745 w 3616"/>
                  <a:gd name="T41" fmla="*/ 166 h 3597"/>
                  <a:gd name="T42" fmla="*/ 2888 w 3616"/>
                  <a:gd name="T43" fmla="*/ 244 h 3597"/>
                  <a:gd name="T44" fmla="*/ 3019 w 3616"/>
                  <a:gd name="T45" fmla="*/ 336 h 3597"/>
                  <a:gd name="T46" fmla="*/ 3140 w 3616"/>
                  <a:gd name="T47" fmla="*/ 444 h 3597"/>
                  <a:gd name="T48" fmla="*/ 3247 w 3616"/>
                  <a:gd name="T49" fmla="*/ 565 h 3597"/>
                  <a:gd name="T50" fmla="*/ 3341 w 3616"/>
                  <a:gd name="T51" fmla="*/ 700 h 3597"/>
                  <a:gd name="T52" fmla="*/ 3422 w 3616"/>
                  <a:gd name="T53" fmla="*/ 846 h 3597"/>
                  <a:gd name="T54" fmla="*/ 3489 w 3616"/>
                  <a:gd name="T55" fmla="*/ 1007 h 3597"/>
                  <a:gd name="T56" fmla="*/ 3542 w 3616"/>
                  <a:gd name="T57" fmla="*/ 1181 h 3597"/>
                  <a:gd name="T58" fmla="*/ 3580 w 3616"/>
                  <a:gd name="T59" fmla="*/ 1367 h 3597"/>
                  <a:gd name="T60" fmla="*/ 3605 w 3616"/>
                  <a:gd name="T61" fmla="*/ 1567 h 3597"/>
                  <a:gd name="T62" fmla="*/ 3615 w 3616"/>
                  <a:gd name="T63" fmla="*/ 1780 h 3597"/>
                  <a:gd name="T64" fmla="*/ 3604 w 3616"/>
                  <a:gd name="T65" fmla="*/ 1970 h 3597"/>
                  <a:gd name="T66" fmla="*/ 3575 w 3616"/>
                  <a:gd name="T67" fmla="*/ 2143 h 3597"/>
                  <a:gd name="T68" fmla="*/ 3528 w 3616"/>
                  <a:gd name="T69" fmla="*/ 2309 h 3597"/>
                  <a:gd name="T70" fmla="*/ 3466 w 3616"/>
                  <a:gd name="T71" fmla="*/ 2468 h 3597"/>
                  <a:gd name="T72" fmla="*/ 3386 w 3616"/>
                  <a:gd name="T73" fmla="*/ 2619 h 3597"/>
                  <a:gd name="T74" fmla="*/ 3290 w 3616"/>
                  <a:gd name="T75" fmla="*/ 2763 h 3597"/>
                  <a:gd name="T76" fmla="*/ 3177 w 3616"/>
                  <a:gd name="T77" fmla="*/ 2901 h 3597"/>
                  <a:gd name="T78" fmla="*/ 3047 w 3616"/>
                  <a:gd name="T79" fmla="*/ 3031 h 3597"/>
                  <a:gd name="T80" fmla="*/ 2904 w 3616"/>
                  <a:gd name="T81" fmla="*/ 3152 h 3597"/>
                  <a:gd name="T82" fmla="*/ 2755 w 3616"/>
                  <a:gd name="T83" fmla="*/ 3258 h 3597"/>
                  <a:gd name="T84" fmla="*/ 2600 w 3616"/>
                  <a:gd name="T85" fmla="*/ 3350 h 3597"/>
                  <a:gd name="T86" fmla="*/ 2442 w 3616"/>
                  <a:gd name="T87" fmla="*/ 3428 h 3597"/>
                  <a:gd name="T88" fmla="*/ 2277 w 3616"/>
                  <a:gd name="T89" fmla="*/ 3491 h 3597"/>
                  <a:gd name="T90" fmla="*/ 2109 w 3616"/>
                  <a:gd name="T91" fmla="*/ 3540 h 3597"/>
                  <a:gd name="T92" fmla="*/ 1935 w 3616"/>
                  <a:gd name="T93" fmla="*/ 3574 h 3597"/>
                  <a:gd name="T94" fmla="*/ 1755 w 3616"/>
                  <a:gd name="T95" fmla="*/ 3594 h 3597"/>
                  <a:gd name="T96" fmla="*/ 1404 w 3616"/>
                  <a:gd name="T97" fmla="*/ 3580 h 3597"/>
                  <a:gd name="T98" fmla="*/ 1043 w 3616"/>
                  <a:gd name="T99" fmla="*/ 3506 h 3597"/>
                  <a:gd name="T100" fmla="*/ 735 w 3616"/>
                  <a:gd name="T101" fmla="*/ 3372 h 3597"/>
                  <a:gd name="T102" fmla="*/ 482 w 3616"/>
                  <a:gd name="T103" fmla="*/ 3178 h 3597"/>
                  <a:gd name="T104" fmla="*/ 281 w 3616"/>
                  <a:gd name="T105" fmla="*/ 2925 h 3597"/>
                  <a:gd name="T106" fmla="*/ 135 w 3616"/>
                  <a:gd name="T107" fmla="*/ 2611 h 3597"/>
                  <a:gd name="T108" fmla="*/ 41 w 3616"/>
                  <a:gd name="T109" fmla="*/ 2239 h 3597"/>
                  <a:gd name="T110" fmla="*/ 1 w 3616"/>
                  <a:gd name="T111" fmla="*/ 1806 h 3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16" h="3597">
                    <a:moveTo>
                      <a:pt x="0" y="1689"/>
                    </a:moveTo>
                    <a:lnTo>
                      <a:pt x="3" y="1648"/>
                    </a:lnTo>
                    <a:lnTo>
                      <a:pt x="7" y="1606"/>
                    </a:lnTo>
                    <a:lnTo>
                      <a:pt x="13" y="1565"/>
                    </a:lnTo>
                    <a:lnTo>
                      <a:pt x="19" y="1524"/>
                    </a:lnTo>
                    <a:lnTo>
                      <a:pt x="27" y="1484"/>
                    </a:lnTo>
                    <a:lnTo>
                      <a:pt x="35" y="1444"/>
                    </a:lnTo>
                    <a:lnTo>
                      <a:pt x="45" y="1405"/>
                    </a:lnTo>
                    <a:lnTo>
                      <a:pt x="56" y="1366"/>
                    </a:lnTo>
                    <a:lnTo>
                      <a:pt x="68" y="1326"/>
                    </a:lnTo>
                    <a:lnTo>
                      <a:pt x="81" y="1287"/>
                    </a:lnTo>
                    <a:lnTo>
                      <a:pt x="95" y="1249"/>
                    </a:lnTo>
                    <a:lnTo>
                      <a:pt x="110" y="1211"/>
                    </a:lnTo>
                    <a:lnTo>
                      <a:pt x="127" y="1173"/>
                    </a:lnTo>
                    <a:lnTo>
                      <a:pt x="144" y="1136"/>
                    </a:lnTo>
                    <a:lnTo>
                      <a:pt x="163" y="1098"/>
                    </a:lnTo>
                    <a:lnTo>
                      <a:pt x="183" y="1061"/>
                    </a:lnTo>
                    <a:lnTo>
                      <a:pt x="203" y="1024"/>
                    </a:lnTo>
                    <a:lnTo>
                      <a:pt x="225" y="988"/>
                    </a:lnTo>
                    <a:lnTo>
                      <a:pt x="248" y="952"/>
                    </a:lnTo>
                    <a:lnTo>
                      <a:pt x="272" y="917"/>
                    </a:lnTo>
                    <a:lnTo>
                      <a:pt x="297" y="881"/>
                    </a:lnTo>
                    <a:lnTo>
                      <a:pt x="323" y="845"/>
                    </a:lnTo>
                    <a:lnTo>
                      <a:pt x="351" y="811"/>
                    </a:lnTo>
                    <a:lnTo>
                      <a:pt x="380" y="776"/>
                    </a:lnTo>
                    <a:lnTo>
                      <a:pt x="409" y="742"/>
                    </a:lnTo>
                    <a:lnTo>
                      <a:pt x="440" y="708"/>
                    </a:lnTo>
                    <a:lnTo>
                      <a:pt x="472" y="675"/>
                    </a:lnTo>
                    <a:lnTo>
                      <a:pt x="505" y="641"/>
                    </a:lnTo>
                    <a:lnTo>
                      <a:pt x="538" y="607"/>
                    </a:lnTo>
                    <a:lnTo>
                      <a:pt x="573" y="575"/>
                    </a:lnTo>
                    <a:lnTo>
                      <a:pt x="609" y="542"/>
                    </a:lnTo>
                    <a:lnTo>
                      <a:pt x="647" y="510"/>
                    </a:lnTo>
                    <a:lnTo>
                      <a:pt x="684" y="479"/>
                    </a:lnTo>
                    <a:lnTo>
                      <a:pt x="722" y="449"/>
                    </a:lnTo>
                    <a:lnTo>
                      <a:pt x="761" y="420"/>
                    </a:lnTo>
                    <a:lnTo>
                      <a:pt x="799" y="391"/>
                    </a:lnTo>
                    <a:lnTo>
                      <a:pt x="837" y="364"/>
                    </a:lnTo>
                    <a:lnTo>
                      <a:pt x="875" y="337"/>
                    </a:lnTo>
                    <a:lnTo>
                      <a:pt x="914" y="312"/>
                    </a:lnTo>
                    <a:lnTo>
                      <a:pt x="952" y="288"/>
                    </a:lnTo>
                    <a:lnTo>
                      <a:pt x="991" y="264"/>
                    </a:lnTo>
                    <a:lnTo>
                      <a:pt x="1029" y="242"/>
                    </a:lnTo>
                    <a:lnTo>
                      <a:pt x="1068" y="221"/>
                    </a:lnTo>
                    <a:lnTo>
                      <a:pt x="1107" y="200"/>
                    </a:lnTo>
                    <a:lnTo>
                      <a:pt x="1147" y="181"/>
                    </a:lnTo>
                    <a:lnTo>
                      <a:pt x="1186" y="163"/>
                    </a:lnTo>
                    <a:lnTo>
                      <a:pt x="1225" y="145"/>
                    </a:lnTo>
                    <a:lnTo>
                      <a:pt x="1264" y="129"/>
                    </a:lnTo>
                    <a:lnTo>
                      <a:pt x="1303" y="113"/>
                    </a:lnTo>
                    <a:lnTo>
                      <a:pt x="1343" y="98"/>
                    </a:lnTo>
                    <a:lnTo>
                      <a:pt x="1382" y="85"/>
                    </a:lnTo>
                    <a:lnTo>
                      <a:pt x="1422" y="72"/>
                    </a:lnTo>
                    <a:lnTo>
                      <a:pt x="1461" y="61"/>
                    </a:lnTo>
                    <a:lnTo>
                      <a:pt x="1501" y="50"/>
                    </a:lnTo>
                    <a:lnTo>
                      <a:pt x="1542" y="41"/>
                    </a:lnTo>
                    <a:lnTo>
                      <a:pt x="1582" y="32"/>
                    </a:lnTo>
                    <a:lnTo>
                      <a:pt x="1622" y="25"/>
                    </a:lnTo>
                    <a:lnTo>
                      <a:pt x="1662" y="18"/>
                    </a:lnTo>
                    <a:lnTo>
                      <a:pt x="1702" y="13"/>
                    </a:lnTo>
                    <a:lnTo>
                      <a:pt x="1742" y="8"/>
                    </a:lnTo>
                    <a:lnTo>
                      <a:pt x="1783" y="5"/>
                    </a:lnTo>
                    <a:lnTo>
                      <a:pt x="1823" y="2"/>
                    </a:lnTo>
                    <a:lnTo>
                      <a:pt x="1864" y="1"/>
                    </a:lnTo>
                    <a:lnTo>
                      <a:pt x="1906" y="0"/>
                    </a:lnTo>
                    <a:lnTo>
                      <a:pt x="1956" y="1"/>
                    </a:lnTo>
                    <a:lnTo>
                      <a:pt x="2006" y="2"/>
                    </a:lnTo>
                    <a:lnTo>
                      <a:pt x="2055" y="4"/>
                    </a:lnTo>
                    <a:lnTo>
                      <a:pt x="2104" y="8"/>
                    </a:lnTo>
                    <a:lnTo>
                      <a:pt x="2152" y="12"/>
                    </a:lnTo>
                    <a:lnTo>
                      <a:pt x="2199" y="17"/>
                    </a:lnTo>
                    <a:lnTo>
                      <a:pt x="2245" y="23"/>
                    </a:lnTo>
                    <a:lnTo>
                      <a:pt x="2291" y="29"/>
                    </a:lnTo>
                    <a:lnTo>
                      <a:pt x="2336" y="37"/>
                    </a:lnTo>
                    <a:lnTo>
                      <a:pt x="2380" y="46"/>
                    </a:lnTo>
                    <a:lnTo>
                      <a:pt x="2423" y="55"/>
                    </a:lnTo>
                    <a:lnTo>
                      <a:pt x="2466" y="66"/>
                    </a:lnTo>
                    <a:lnTo>
                      <a:pt x="2508" y="77"/>
                    </a:lnTo>
                    <a:lnTo>
                      <a:pt x="2549" y="90"/>
                    </a:lnTo>
                    <a:lnTo>
                      <a:pt x="2589" y="103"/>
                    </a:lnTo>
                    <a:lnTo>
                      <a:pt x="2629" y="118"/>
                    </a:lnTo>
                    <a:lnTo>
                      <a:pt x="2668" y="133"/>
                    </a:lnTo>
                    <a:lnTo>
                      <a:pt x="2707" y="149"/>
                    </a:lnTo>
                    <a:lnTo>
                      <a:pt x="2745" y="166"/>
                    </a:lnTo>
                    <a:lnTo>
                      <a:pt x="2782" y="184"/>
                    </a:lnTo>
                    <a:lnTo>
                      <a:pt x="2818" y="203"/>
                    </a:lnTo>
                    <a:lnTo>
                      <a:pt x="2853" y="223"/>
                    </a:lnTo>
                    <a:lnTo>
                      <a:pt x="2888" y="244"/>
                    </a:lnTo>
                    <a:lnTo>
                      <a:pt x="2922" y="265"/>
                    </a:lnTo>
                    <a:lnTo>
                      <a:pt x="2955" y="288"/>
                    </a:lnTo>
                    <a:lnTo>
                      <a:pt x="2987" y="311"/>
                    </a:lnTo>
                    <a:lnTo>
                      <a:pt x="3019" y="336"/>
                    </a:lnTo>
                    <a:lnTo>
                      <a:pt x="3050" y="362"/>
                    </a:lnTo>
                    <a:lnTo>
                      <a:pt x="3081" y="389"/>
                    </a:lnTo>
                    <a:lnTo>
                      <a:pt x="3111" y="416"/>
                    </a:lnTo>
                    <a:lnTo>
                      <a:pt x="3140" y="444"/>
                    </a:lnTo>
                    <a:lnTo>
                      <a:pt x="3168" y="473"/>
                    </a:lnTo>
                    <a:lnTo>
                      <a:pt x="3195" y="503"/>
                    </a:lnTo>
                    <a:lnTo>
                      <a:pt x="3222" y="534"/>
                    </a:lnTo>
                    <a:lnTo>
                      <a:pt x="3247" y="565"/>
                    </a:lnTo>
                    <a:lnTo>
                      <a:pt x="3272" y="597"/>
                    </a:lnTo>
                    <a:lnTo>
                      <a:pt x="3296" y="631"/>
                    </a:lnTo>
                    <a:lnTo>
                      <a:pt x="3319" y="665"/>
                    </a:lnTo>
                    <a:lnTo>
                      <a:pt x="3341" y="700"/>
                    </a:lnTo>
                    <a:lnTo>
                      <a:pt x="3363" y="735"/>
                    </a:lnTo>
                    <a:lnTo>
                      <a:pt x="3383" y="771"/>
                    </a:lnTo>
                    <a:lnTo>
                      <a:pt x="3403" y="808"/>
                    </a:lnTo>
                    <a:lnTo>
                      <a:pt x="3422" y="846"/>
                    </a:lnTo>
                    <a:lnTo>
                      <a:pt x="3440" y="886"/>
                    </a:lnTo>
                    <a:lnTo>
                      <a:pt x="3458" y="925"/>
                    </a:lnTo>
                    <a:lnTo>
                      <a:pt x="3474" y="966"/>
                    </a:lnTo>
                    <a:lnTo>
                      <a:pt x="3489" y="1007"/>
                    </a:lnTo>
                    <a:lnTo>
                      <a:pt x="3504" y="1049"/>
                    </a:lnTo>
                    <a:lnTo>
                      <a:pt x="3517" y="1092"/>
                    </a:lnTo>
                    <a:lnTo>
                      <a:pt x="3530" y="1136"/>
                    </a:lnTo>
                    <a:lnTo>
                      <a:pt x="3542" y="1181"/>
                    </a:lnTo>
                    <a:lnTo>
                      <a:pt x="3552" y="1226"/>
                    </a:lnTo>
                    <a:lnTo>
                      <a:pt x="3563" y="1272"/>
                    </a:lnTo>
                    <a:lnTo>
                      <a:pt x="3572" y="1319"/>
                    </a:lnTo>
                    <a:lnTo>
                      <a:pt x="3580" y="1367"/>
                    </a:lnTo>
                    <a:lnTo>
                      <a:pt x="3588" y="1416"/>
                    </a:lnTo>
                    <a:lnTo>
                      <a:pt x="3594" y="1465"/>
                    </a:lnTo>
                    <a:lnTo>
                      <a:pt x="3600" y="1516"/>
                    </a:lnTo>
                    <a:lnTo>
                      <a:pt x="3605" y="1567"/>
                    </a:lnTo>
                    <a:lnTo>
                      <a:pt x="3609" y="1620"/>
                    </a:lnTo>
                    <a:lnTo>
                      <a:pt x="3612" y="1672"/>
                    </a:lnTo>
                    <a:lnTo>
                      <a:pt x="3614" y="1726"/>
                    </a:lnTo>
                    <a:lnTo>
                      <a:pt x="3615" y="1780"/>
                    </a:lnTo>
                    <a:lnTo>
                      <a:pt x="3616" y="1835"/>
                    </a:lnTo>
                    <a:lnTo>
                      <a:pt x="3613" y="1881"/>
                    </a:lnTo>
                    <a:lnTo>
                      <a:pt x="3609" y="1926"/>
                    </a:lnTo>
                    <a:lnTo>
                      <a:pt x="3604" y="1970"/>
                    </a:lnTo>
                    <a:lnTo>
                      <a:pt x="3598" y="2014"/>
                    </a:lnTo>
                    <a:lnTo>
                      <a:pt x="3591" y="2057"/>
                    </a:lnTo>
                    <a:lnTo>
                      <a:pt x="3583" y="2100"/>
                    </a:lnTo>
                    <a:lnTo>
                      <a:pt x="3575" y="2143"/>
                    </a:lnTo>
                    <a:lnTo>
                      <a:pt x="3565" y="2185"/>
                    </a:lnTo>
                    <a:lnTo>
                      <a:pt x="3553" y="2227"/>
                    </a:lnTo>
                    <a:lnTo>
                      <a:pt x="3541" y="2268"/>
                    </a:lnTo>
                    <a:lnTo>
                      <a:pt x="3528" y="2309"/>
                    </a:lnTo>
                    <a:lnTo>
                      <a:pt x="3514" y="2349"/>
                    </a:lnTo>
                    <a:lnTo>
                      <a:pt x="3499" y="2389"/>
                    </a:lnTo>
                    <a:lnTo>
                      <a:pt x="3483" y="2429"/>
                    </a:lnTo>
                    <a:lnTo>
                      <a:pt x="3466" y="2468"/>
                    </a:lnTo>
                    <a:lnTo>
                      <a:pt x="3448" y="2506"/>
                    </a:lnTo>
                    <a:lnTo>
                      <a:pt x="3427" y="2544"/>
                    </a:lnTo>
                    <a:lnTo>
                      <a:pt x="3407" y="2581"/>
                    </a:lnTo>
                    <a:lnTo>
                      <a:pt x="3386" y="2619"/>
                    </a:lnTo>
                    <a:lnTo>
                      <a:pt x="3363" y="2656"/>
                    </a:lnTo>
                    <a:lnTo>
                      <a:pt x="3340" y="2692"/>
                    </a:lnTo>
                    <a:lnTo>
                      <a:pt x="3315" y="2728"/>
                    </a:lnTo>
                    <a:lnTo>
                      <a:pt x="3290" y="2763"/>
                    </a:lnTo>
                    <a:lnTo>
                      <a:pt x="3263" y="2798"/>
                    </a:lnTo>
                    <a:lnTo>
                      <a:pt x="3236" y="2833"/>
                    </a:lnTo>
                    <a:lnTo>
                      <a:pt x="3207" y="2867"/>
                    </a:lnTo>
                    <a:lnTo>
                      <a:pt x="3177" y="2901"/>
                    </a:lnTo>
                    <a:lnTo>
                      <a:pt x="3147" y="2935"/>
                    </a:lnTo>
                    <a:lnTo>
                      <a:pt x="3115" y="2967"/>
                    </a:lnTo>
                    <a:lnTo>
                      <a:pt x="3082" y="3000"/>
                    </a:lnTo>
                    <a:lnTo>
                      <a:pt x="3047" y="3031"/>
                    </a:lnTo>
                    <a:lnTo>
                      <a:pt x="3013" y="3063"/>
                    </a:lnTo>
                    <a:lnTo>
                      <a:pt x="2977" y="3093"/>
                    </a:lnTo>
                    <a:lnTo>
                      <a:pt x="2940" y="3124"/>
                    </a:lnTo>
                    <a:lnTo>
                      <a:pt x="2904" y="3152"/>
                    </a:lnTo>
                    <a:lnTo>
                      <a:pt x="2867" y="3180"/>
                    </a:lnTo>
                    <a:lnTo>
                      <a:pt x="2830" y="3207"/>
                    </a:lnTo>
                    <a:lnTo>
                      <a:pt x="2792" y="3233"/>
                    </a:lnTo>
                    <a:lnTo>
                      <a:pt x="2755" y="3258"/>
                    </a:lnTo>
                    <a:lnTo>
                      <a:pt x="2717" y="3282"/>
                    </a:lnTo>
                    <a:lnTo>
                      <a:pt x="2679" y="3306"/>
                    </a:lnTo>
                    <a:lnTo>
                      <a:pt x="2639" y="3328"/>
                    </a:lnTo>
                    <a:lnTo>
                      <a:pt x="2600" y="3350"/>
                    </a:lnTo>
                    <a:lnTo>
                      <a:pt x="2561" y="3371"/>
                    </a:lnTo>
                    <a:lnTo>
                      <a:pt x="2521" y="3391"/>
                    </a:lnTo>
                    <a:lnTo>
                      <a:pt x="2482" y="3410"/>
                    </a:lnTo>
                    <a:lnTo>
                      <a:pt x="2442" y="3428"/>
                    </a:lnTo>
                    <a:lnTo>
                      <a:pt x="2401" y="3445"/>
                    </a:lnTo>
                    <a:lnTo>
                      <a:pt x="2360" y="3461"/>
                    </a:lnTo>
                    <a:lnTo>
                      <a:pt x="2319" y="3477"/>
                    </a:lnTo>
                    <a:lnTo>
                      <a:pt x="2277" y="3491"/>
                    </a:lnTo>
                    <a:lnTo>
                      <a:pt x="2235" y="3505"/>
                    </a:lnTo>
                    <a:lnTo>
                      <a:pt x="2193" y="3517"/>
                    </a:lnTo>
                    <a:lnTo>
                      <a:pt x="2151" y="3529"/>
                    </a:lnTo>
                    <a:lnTo>
                      <a:pt x="2109" y="3540"/>
                    </a:lnTo>
                    <a:lnTo>
                      <a:pt x="2066" y="3550"/>
                    </a:lnTo>
                    <a:lnTo>
                      <a:pt x="2022" y="3559"/>
                    </a:lnTo>
                    <a:lnTo>
                      <a:pt x="1979" y="3567"/>
                    </a:lnTo>
                    <a:lnTo>
                      <a:pt x="1935" y="3574"/>
                    </a:lnTo>
                    <a:lnTo>
                      <a:pt x="1890" y="3581"/>
                    </a:lnTo>
                    <a:lnTo>
                      <a:pt x="1845" y="3586"/>
                    </a:lnTo>
                    <a:lnTo>
                      <a:pt x="1800" y="3591"/>
                    </a:lnTo>
                    <a:lnTo>
                      <a:pt x="1755" y="3594"/>
                    </a:lnTo>
                    <a:lnTo>
                      <a:pt x="1710" y="3597"/>
                    </a:lnTo>
                    <a:lnTo>
                      <a:pt x="1605" y="3595"/>
                    </a:lnTo>
                    <a:lnTo>
                      <a:pt x="1502" y="3590"/>
                    </a:lnTo>
                    <a:lnTo>
                      <a:pt x="1404" y="3580"/>
                    </a:lnTo>
                    <a:lnTo>
                      <a:pt x="1309" y="3567"/>
                    </a:lnTo>
                    <a:lnTo>
                      <a:pt x="1217" y="3551"/>
                    </a:lnTo>
                    <a:lnTo>
                      <a:pt x="1129" y="3530"/>
                    </a:lnTo>
                    <a:lnTo>
                      <a:pt x="1043" y="3506"/>
                    </a:lnTo>
                    <a:lnTo>
                      <a:pt x="961" y="3478"/>
                    </a:lnTo>
                    <a:lnTo>
                      <a:pt x="883" y="3447"/>
                    </a:lnTo>
                    <a:lnTo>
                      <a:pt x="808" y="3411"/>
                    </a:lnTo>
                    <a:lnTo>
                      <a:pt x="735" y="3372"/>
                    </a:lnTo>
                    <a:lnTo>
                      <a:pt x="667" y="3329"/>
                    </a:lnTo>
                    <a:lnTo>
                      <a:pt x="602" y="3282"/>
                    </a:lnTo>
                    <a:lnTo>
                      <a:pt x="540" y="3232"/>
                    </a:lnTo>
                    <a:lnTo>
                      <a:pt x="482" y="3178"/>
                    </a:lnTo>
                    <a:lnTo>
                      <a:pt x="427" y="3121"/>
                    </a:lnTo>
                    <a:lnTo>
                      <a:pt x="376" y="3058"/>
                    </a:lnTo>
                    <a:lnTo>
                      <a:pt x="326" y="2993"/>
                    </a:lnTo>
                    <a:lnTo>
                      <a:pt x="281" y="2925"/>
                    </a:lnTo>
                    <a:lnTo>
                      <a:pt x="240" y="2851"/>
                    </a:lnTo>
                    <a:lnTo>
                      <a:pt x="201" y="2775"/>
                    </a:lnTo>
                    <a:lnTo>
                      <a:pt x="166" y="2695"/>
                    </a:lnTo>
                    <a:lnTo>
                      <a:pt x="135" y="2611"/>
                    </a:lnTo>
                    <a:lnTo>
                      <a:pt x="106" y="2524"/>
                    </a:lnTo>
                    <a:lnTo>
                      <a:pt x="81" y="2433"/>
                    </a:lnTo>
                    <a:lnTo>
                      <a:pt x="60" y="2337"/>
                    </a:lnTo>
                    <a:lnTo>
                      <a:pt x="41" y="2239"/>
                    </a:lnTo>
                    <a:lnTo>
                      <a:pt x="26" y="2137"/>
                    </a:lnTo>
                    <a:lnTo>
                      <a:pt x="15" y="2030"/>
                    </a:lnTo>
                    <a:lnTo>
                      <a:pt x="6" y="1920"/>
                    </a:lnTo>
                    <a:lnTo>
                      <a:pt x="1" y="1806"/>
                    </a:lnTo>
                    <a:lnTo>
                      <a:pt x="0" y="1689"/>
                    </a:lnTo>
                  </a:path>
                </a:pathLst>
              </a:custGeom>
              <a:ln/>
              <a:extLst/>
            </p:spPr>
            <p:style>
              <a:lnRef idx="2">
                <a:schemeClr val="accent5"/>
              </a:lnRef>
              <a:fillRef idx="1">
                <a:schemeClr val="lt1"/>
              </a:fillRef>
              <a:effectRef idx="0">
                <a:schemeClr val="accent5"/>
              </a:effectRef>
              <a:fontRef idx="minor">
                <a:schemeClr val="dk1"/>
              </a:fontRef>
            </p:style>
            <p:txBody>
              <a:bodyPr/>
              <a:lstStyle/>
              <a:p>
                <a:endParaRPr lang="en-US"/>
              </a:p>
            </p:txBody>
          </p:sp>
          <p:sp>
            <p:nvSpPr>
              <p:cNvPr id="71690" name="Freeform 10"/>
              <p:cNvSpPr>
                <a:spLocks/>
              </p:cNvSpPr>
              <p:nvPr/>
            </p:nvSpPr>
            <p:spPr bwMode="auto">
              <a:xfrm>
                <a:off x="2160" y="3503"/>
                <a:ext cx="224" cy="360"/>
              </a:xfrm>
              <a:custGeom>
                <a:avLst/>
                <a:gdLst>
                  <a:gd name="T0" fmla="*/ 3148 w 7176"/>
                  <a:gd name="T1" fmla="*/ 1933 h 11546"/>
                  <a:gd name="T2" fmla="*/ 3111 w 7176"/>
                  <a:gd name="T3" fmla="*/ 1759 h 11546"/>
                  <a:gd name="T4" fmla="*/ 3013 w 7176"/>
                  <a:gd name="T5" fmla="*/ 1652 h 11546"/>
                  <a:gd name="T6" fmla="*/ 2853 w 7176"/>
                  <a:gd name="T7" fmla="*/ 1611 h 11546"/>
                  <a:gd name="T8" fmla="*/ 2551 w 7176"/>
                  <a:gd name="T9" fmla="*/ 1681 h 11546"/>
                  <a:gd name="T10" fmla="*/ 2217 w 7176"/>
                  <a:gd name="T11" fmla="*/ 1892 h 11546"/>
                  <a:gd name="T12" fmla="*/ 1469 w 7176"/>
                  <a:gd name="T13" fmla="*/ 2614 h 11546"/>
                  <a:gd name="T14" fmla="*/ 683 w 7176"/>
                  <a:gd name="T15" fmla="*/ 3484 h 11546"/>
                  <a:gd name="T16" fmla="*/ 415 w 7176"/>
                  <a:gd name="T17" fmla="*/ 3703 h 11546"/>
                  <a:gd name="T18" fmla="*/ 267 w 7176"/>
                  <a:gd name="T19" fmla="*/ 3731 h 11546"/>
                  <a:gd name="T20" fmla="*/ 179 w 7176"/>
                  <a:gd name="T21" fmla="*/ 3688 h 11546"/>
                  <a:gd name="T22" fmla="*/ 51 w 7176"/>
                  <a:gd name="T23" fmla="*/ 3574 h 11546"/>
                  <a:gd name="T24" fmla="*/ 3 w 7176"/>
                  <a:gd name="T25" fmla="*/ 3459 h 11546"/>
                  <a:gd name="T26" fmla="*/ 42 w 7176"/>
                  <a:gd name="T27" fmla="*/ 3270 h 11546"/>
                  <a:gd name="T28" fmla="*/ 255 w 7176"/>
                  <a:gd name="T29" fmla="*/ 2898 h 11546"/>
                  <a:gd name="T30" fmla="*/ 815 w 7176"/>
                  <a:gd name="T31" fmla="*/ 2237 h 11546"/>
                  <a:gd name="T32" fmla="*/ 1492 w 7176"/>
                  <a:gd name="T33" fmla="*/ 1565 h 11546"/>
                  <a:gd name="T34" fmla="*/ 2199 w 7176"/>
                  <a:gd name="T35" fmla="*/ 1004 h 11546"/>
                  <a:gd name="T36" fmla="*/ 2942 w 7176"/>
                  <a:gd name="T37" fmla="*/ 556 h 11546"/>
                  <a:gd name="T38" fmla="*/ 3684 w 7176"/>
                  <a:gd name="T39" fmla="*/ 239 h 11546"/>
                  <a:gd name="T40" fmla="*/ 4395 w 7176"/>
                  <a:gd name="T41" fmla="*/ 54 h 11546"/>
                  <a:gd name="T42" fmla="*/ 5074 w 7176"/>
                  <a:gd name="T43" fmla="*/ 1 h 11546"/>
                  <a:gd name="T44" fmla="*/ 5659 w 7176"/>
                  <a:gd name="T45" fmla="*/ 78 h 11546"/>
                  <a:gd name="T46" fmla="*/ 6128 w 7176"/>
                  <a:gd name="T47" fmla="*/ 295 h 11546"/>
                  <a:gd name="T48" fmla="*/ 6453 w 7176"/>
                  <a:gd name="T49" fmla="*/ 651 h 11546"/>
                  <a:gd name="T50" fmla="*/ 6630 w 7176"/>
                  <a:gd name="T51" fmla="*/ 1140 h 11546"/>
                  <a:gd name="T52" fmla="*/ 6659 w 7176"/>
                  <a:gd name="T53" fmla="*/ 1764 h 11546"/>
                  <a:gd name="T54" fmla="*/ 6522 w 7176"/>
                  <a:gd name="T55" fmla="*/ 2496 h 11546"/>
                  <a:gd name="T56" fmla="*/ 4332 w 7176"/>
                  <a:gd name="T57" fmla="*/ 8504 h 11546"/>
                  <a:gd name="T58" fmla="*/ 4229 w 7176"/>
                  <a:gd name="T59" fmla="*/ 9098 h 11546"/>
                  <a:gd name="T60" fmla="*/ 4243 w 7176"/>
                  <a:gd name="T61" fmla="*/ 9310 h 11546"/>
                  <a:gd name="T62" fmla="*/ 4305 w 7176"/>
                  <a:gd name="T63" fmla="*/ 9445 h 11546"/>
                  <a:gd name="T64" fmla="*/ 4414 w 7176"/>
                  <a:gd name="T65" fmla="*/ 9509 h 11546"/>
                  <a:gd name="T66" fmla="*/ 4610 w 7176"/>
                  <a:gd name="T67" fmla="*/ 9490 h 11546"/>
                  <a:gd name="T68" fmla="*/ 4906 w 7176"/>
                  <a:gd name="T69" fmla="*/ 9337 h 11546"/>
                  <a:gd name="T70" fmla="*/ 5282 w 7176"/>
                  <a:gd name="T71" fmla="*/ 9046 h 11546"/>
                  <a:gd name="T72" fmla="*/ 5671 w 7176"/>
                  <a:gd name="T73" fmla="*/ 8666 h 11546"/>
                  <a:gd name="T74" fmla="*/ 6178 w 7176"/>
                  <a:gd name="T75" fmla="*/ 8079 h 11546"/>
                  <a:gd name="T76" fmla="*/ 6707 w 7176"/>
                  <a:gd name="T77" fmla="*/ 7526 h 11546"/>
                  <a:gd name="T78" fmla="*/ 6863 w 7176"/>
                  <a:gd name="T79" fmla="*/ 7435 h 11546"/>
                  <a:gd name="T80" fmla="*/ 7054 w 7176"/>
                  <a:gd name="T81" fmla="*/ 7558 h 11546"/>
                  <a:gd name="T82" fmla="*/ 7146 w 7176"/>
                  <a:gd name="T83" fmla="*/ 7689 h 11546"/>
                  <a:gd name="T84" fmla="*/ 7176 w 7176"/>
                  <a:gd name="T85" fmla="*/ 7847 h 11546"/>
                  <a:gd name="T86" fmla="*/ 7090 w 7176"/>
                  <a:gd name="T87" fmla="*/ 8152 h 11546"/>
                  <a:gd name="T88" fmla="*/ 6749 w 7176"/>
                  <a:gd name="T89" fmla="*/ 8605 h 11546"/>
                  <a:gd name="T90" fmla="*/ 6176 w 7176"/>
                  <a:gd name="T91" fmla="*/ 9257 h 11546"/>
                  <a:gd name="T92" fmla="*/ 5528 w 7176"/>
                  <a:gd name="T93" fmla="*/ 9875 h 11546"/>
                  <a:gd name="T94" fmla="*/ 4808 w 7176"/>
                  <a:gd name="T95" fmla="*/ 10459 h 11546"/>
                  <a:gd name="T96" fmla="*/ 4048 w 7176"/>
                  <a:gd name="T97" fmla="*/ 10939 h 11546"/>
                  <a:gd name="T98" fmla="*/ 3258 w 7176"/>
                  <a:gd name="T99" fmla="*/ 11285 h 11546"/>
                  <a:gd name="T100" fmla="*/ 2443 w 7176"/>
                  <a:gd name="T101" fmla="*/ 11497 h 11546"/>
                  <a:gd name="T102" fmla="*/ 2039 w 7176"/>
                  <a:gd name="T103" fmla="*/ 11543 h 11546"/>
                  <a:gd name="T104" fmla="*/ 1215 w 7176"/>
                  <a:gd name="T105" fmla="*/ 11453 h 11546"/>
                  <a:gd name="T106" fmla="*/ 674 w 7176"/>
                  <a:gd name="T107" fmla="*/ 11073 h 11546"/>
                  <a:gd name="T108" fmla="*/ 418 w 7176"/>
                  <a:gd name="T109" fmla="*/ 10403 h 11546"/>
                  <a:gd name="T110" fmla="*/ 448 w 7176"/>
                  <a:gd name="T111" fmla="*/ 9558 h 11546"/>
                  <a:gd name="T112" fmla="*/ 591 w 7176"/>
                  <a:gd name="T113" fmla="*/ 8784 h 11546"/>
                  <a:gd name="T114" fmla="*/ 797 w 7176"/>
                  <a:gd name="T115" fmla="*/ 8074 h 1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76" h="11546">
                    <a:moveTo>
                      <a:pt x="3099" y="2174"/>
                    </a:moveTo>
                    <a:lnTo>
                      <a:pt x="3111" y="2138"/>
                    </a:lnTo>
                    <a:lnTo>
                      <a:pt x="3121" y="2105"/>
                    </a:lnTo>
                    <a:lnTo>
                      <a:pt x="3129" y="2074"/>
                    </a:lnTo>
                    <a:lnTo>
                      <a:pt x="3136" y="2045"/>
                    </a:lnTo>
                    <a:lnTo>
                      <a:pt x="3141" y="2019"/>
                    </a:lnTo>
                    <a:lnTo>
                      <a:pt x="3145" y="1995"/>
                    </a:lnTo>
                    <a:lnTo>
                      <a:pt x="3147" y="1973"/>
                    </a:lnTo>
                    <a:lnTo>
                      <a:pt x="3148" y="1954"/>
                    </a:lnTo>
                    <a:lnTo>
                      <a:pt x="3148" y="1933"/>
                    </a:lnTo>
                    <a:lnTo>
                      <a:pt x="3147" y="1913"/>
                    </a:lnTo>
                    <a:lnTo>
                      <a:pt x="3145" y="1892"/>
                    </a:lnTo>
                    <a:lnTo>
                      <a:pt x="3143" y="1873"/>
                    </a:lnTo>
                    <a:lnTo>
                      <a:pt x="3140" y="1855"/>
                    </a:lnTo>
                    <a:lnTo>
                      <a:pt x="3137" y="1837"/>
                    </a:lnTo>
                    <a:lnTo>
                      <a:pt x="3133" y="1820"/>
                    </a:lnTo>
                    <a:lnTo>
                      <a:pt x="3128" y="1804"/>
                    </a:lnTo>
                    <a:lnTo>
                      <a:pt x="3123" y="1788"/>
                    </a:lnTo>
                    <a:lnTo>
                      <a:pt x="3117" y="1773"/>
                    </a:lnTo>
                    <a:lnTo>
                      <a:pt x="3111" y="1759"/>
                    </a:lnTo>
                    <a:lnTo>
                      <a:pt x="3104" y="1745"/>
                    </a:lnTo>
                    <a:lnTo>
                      <a:pt x="3096" y="1732"/>
                    </a:lnTo>
                    <a:lnTo>
                      <a:pt x="3088" y="1720"/>
                    </a:lnTo>
                    <a:lnTo>
                      <a:pt x="3079" y="1708"/>
                    </a:lnTo>
                    <a:lnTo>
                      <a:pt x="3069" y="1697"/>
                    </a:lnTo>
                    <a:lnTo>
                      <a:pt x="3059" y="1687"/>
                    </a:lnTo>
                    <a:lnTo>
                      <a:pt x="3048" y="1677"/>
                    </a:lnTo>
                    <a:lnTo>
                      <a:pt x="3037" y="1668"/>
                    </a:lnTo>
                    <a:lnTo>
                      <a:pt x="3025" y="1660"/>
                    </a:lnTo>
                    <a:lnTo>
                      <a:pt x="3013" y="1652"/>
                    </a:lnTo>
                    <a:lnTo>
                      <a:pt x="3000" y="1644"/>
                    </a:lnTo>
                    <a:lnTo>
                      <a:pt x="2986" y="1638"/>
                    </a:lnTo>
                    <a:lnTo>
                      <a:pt x="2972" y="1632"/>
                    </a:lnTo>
                    <a:lnTo>
                      <a:pt x="2957" y="1627"/>
                    </a:lnTo>
                    <a:lnTo>
                      <a:pt x="2941" y="1623"/>
                    </a:lnTo>
                    <a:lnTo>
                      <a:pt x="2925" y="1619"/>
                    </a:lnTo>
                    <a:lnTo>
                      <a:pt x="2908" y="1616"/>
                    </a:lnTo>
                    <a:lnTo>
                      <a:pt x="2891" y="1614"/>
                    </a:lnTo>
                    <a:lnTo>
                      <a:pt x="2872" y="1612"/>
                    </a:lnTo>
                    <a:lnTo>
                      <a:pt x="2853" y="1611"/>
                    </a:lnTo>
                    <a:lnTo>
                      <a:pt x="2834" y="1611"/>
                    </a:lnTo>
                    <a:lnTo>
                      <a:pt x="2805" y="1612"/>
                    </a:lnTo>
                    <a:lnTo>
                      <a:pt x="2775" y="1614"/>
                    </a:lnTo>
                    <a:lnTo>
                      <a:pt x="2745" y="1619"/>
                    </a:lnTo>
                    <a:lnTo>
                      <a:pt x="2714" y="1625"/>
                    </a:lnTo>
                    <a:lnTo>
                      <a:pt x="2682" y="1632"/>
                    </a:lnTo>
                    <a:lnTo>
                      <a:pt x="2650" y="1642"/>
                    </a:lnTo>
                    <a:lnTo>
                      <a:pt x="2618" y="1654"/>
                    </a:lnTo>
                    <a:lnTo>
                      <a:pt x="2584" y="1667"/>
                    </a:lnTo>
                    <a:lnTo>
                      <a:pt x="2551" y="1681"/>
                    </a:lnTo>
                    <a:lnTo>
                      <a:pt x="2516" y="1698"/>
                    </a:lnTo>
                    <a:lnTo>
                      <a:pt x="2480" y="1716"/>
                    </a:lnTo>
                    <a:lnTo>
                      <a:pt x="2445" y="1735"/>
                    </a:lnTo>
                    <a:lnTo>
                      <a:pt x="2409" y="1757"/>
                    </a:lnTo>
                    <a:lnTo>
                      <a:pt x="2372" y="1780"/>
                    </a:lnTo>
                    <a:lnTo>
                      <a:pt x="2335" y="1805"/>
                    </a:lnTo>
                    <a:lnTo>
                      <a:pt x="2297" y="1831"/>
                    </a:lnTo>
                    <a:lnTo>
                      <a:pt x="2271" y="1850"/>
                    </a:lnTo>
                    <a:lnTo>
                      <a:pt x="2245" y="1870"/>
                    </a:lnTo>
                    <a:lnTo>
                      <a:pt x="2217" y="1892"/>
                    </a:lnTo>
                    <a:lnTo>
                      <a:pt x="2188" y="1917"/>
                    </a:lnTo>
                    <a:lnTo>
                      <a:pt x="2126" y="1968"/>
                    </a:lnTo>
                    <a:lnTo>
                      <a:pt x="2059" y="2026"/>
                    </a:lnTo>
                    <a:lnTo>
                      <a:pt x="1989" y="2091"/>
                    </a:lnTo>
                    <a:lnTo>
                      <a:pt x="1914" y="2163"/>
                    </a:lnTo>
                    <a:lnTo>
                      <a:pt x="1834" y="2240"/>
                    </a:lnTo>
                    <a:lnTo>
                      <a:pt x="1750" y="2324"/>
                    </a:lnTo>
                    <a:lnTo>
                      <a:pt x="1660" y="2415"/>
                    </a:lnTo>
                    <a:lnTo>
                      <a:pt x="1567" y="2511"/>
                    </a:lnTo>
                    <a:lnTo>
                      <a:pt x="1469" y="2614"/>
                    </a:lnTo>
                    <a:lnTo>
                      <a:pt x="1366" y="2724"/>
                    </a:lnTo>
                    <a:lnTo>
                      <a:pt x="1258" y="2840"/>
                    </a:lnTo>
                    <a:lnTo>
                      <a:pt x="1146" y="2962"/>
                    </a:lnTo>
                    <a:lnTo>
                      <a:pt x="1030" y="3091"/>
                    </a:lnTo>
                    <a:lnTo>
                      <a:pt x="908" y="3226"/>
                    </a:lnTo>
                    <a:lnTo>
                      <a:pt x="860" y="3285"/>
                    </a:lnTo>
                    <a:lnTo>
                      <a:pt x="814" y="3340"/>
                    </a:lnTo>
                    <a:lnTo>
                      <a:pt x="769" y="3391"/>
                    </a:lnTo>
                    <a:lnTo>
                      <a:pt x="725" y="3440"/>
                    </a:lnTo>
                    <a:lnTo>
                      <a:pt x="683" y="3484"/>
                    </a:lnTo>
                    <a:lnTo>
                      <a:pt x="643" y="3525"/>
                    </a:lnTo>
                    <a:lnTo>
                      <a:pt x="604" y="3562"/>
                    </a:lnTo>
                    <a:lnTo>
                      <a:pt x="566" y="3596"/>
                    </a:lnTo>
                    <a:lnTo>
                      <a:pt x="529" y="3626"/>
                    </a:lnTo>
                    <a:lnTo>
                      <a:pt x="495" y="3652"/>
                    </a:lnTo>
                    <a:lnTo>
                      <a:pt x="478" y="3665"/>
                    </a:lnTo>
                    <a:lnTo>
                      <a:pt x="462" y="3676"/>
                    </a:lnTo>
                    <a:lnTo>
                      <a:pt x="446" y="3686"/>
                    </a:lnTo>
                    <a:lnTo>
                      <a:pt x="430" y="3695"/>
                    </a:lnTo>
                    <a:lnTo>
                      <a:pt x="415" y="3703"/>
                    </a:lnTo>
                    <a:lnTo>
                      <a:pt x="400" y="3711"/>
                    </a:lnTo>
                    <a:lnTo>
                      <a:pt x="385" y="3717"/>
                    </a:lnTo>
                    <a:lnTo>
                      <a:pt x="371" y="3723"/>
                    </a:lnTo>
                    <a:lnTo>
                      <a:pt x="357" y="3728"/>
                    </a:lnTo>
                    <a:lnTo>
                      <a:pt x="344" y="3731"/>
                    </a:lnTo>
                    <a:lnTo>
                      <a:pt x="331" y="3734"/>
                    </a:lnTo>
                    <a:lnTo>
                      <a:pt x="318" y="3736"/>
                    </a:lnTo>
                    <a:lnTo>
                      <a:pt x="300" y="3736"/>
                    </a:lnTo>
                    <a:lnTo>
                      <a:pt x="283" y="3734"/>
                    </a:lnTo>
                    <a:lnTo>
                      <a:pt x="267" y="3731"/>
                    </a:lnTo>
                    <a:lnTo>
                      <a:pt x="251" y="3726"/>
                    </a:lnTo>
                    <a:lnTo>
                      <a:pt x="236" y="3720"/>
                    </a:lnTo>
                    <a:lnTo>
                      <a:pt x="222" y="3712"/>
                    </a:lnTo>
                    <a:lnTo>
                      <a:pt x="215" y="3708"/>
                    </a:lnTo>
                    <a:lnTo>
                      <a:pt x="209" y="3703"/>
                    </a:lnTo>
                    <a:lnTo>
                      <a:pt x="202" y="3697"/>
                    </a:lnTo>
                    <a:lnTo>
                      <a:pt x="196" y="3691"/>
                    </a:lnTo>
                    <a:lnTo>
                      <a:pt x="191" y="3691"/>
                    </a:lnTo>
                    <a:lnTo>
                      <a:pt x="185" y="3690"/>
                    </a:lnTo>
                    <a:lnTo>
                      <a:pt x="179" y="3688"/>
                    </a:lnTo>
                    <a:lnTo>
                      <a:pt x="172" y="3686"/>
                    </a:lnTo>
                    <a:lnTo>
                      <a:pt x="159" y="3679"/>
                    </a:lnTo>
                    <a:lnTo>
                      <a:pt x="145" y="3670"/>
                    </a:lnTo>
                    <a:lnTo>
                      <a:pt x="130" y="3658"/>
                    </a:lnTo>
                    <a:lnTo>
                      <a:pt x="114" y="3642"/>
                    </a:lnTo>
                    <a:lnTo>
                      <a:pt x="96" y="3625"/>
                    </a:lnTo>
                    <a:lnTo>
                      <a:pt x="77" y="3605"/>
                    </a:lnTo>
                    <a:lnTo>
                      <a:pt x="68" y="3595"/>
                    </a:lnTo>
                    <a:lnTo>
                      <a:pt x="59" y="3585"/>
                    </a:lnTo>
                    <a:lnTo>
                      <a:pt x="51" y="3574"/>
                    </a:lnTo>
                    <a:lnTo>
                      <a:pt x="43" y="3563"/>
                    </a:lnTo>
                    <a:lnTo>
                      <a:pt x="36" y="3553"/>
                    </a:lnTo>
                    <a:lnTo>
                      <a:pt x="30" y="3541"/>
                    </a:lnTo>
                    <a:lnTo>
                      <a:pt x="24" y="3530"/>
                    </a:lnTo>
                    <a:lnTo>
                      <a:pt x="19" y="3518"/>
                    </a:lnTo>
                    <a:lnTo>
                      <a:pt x="15" y="3507"/>
                    </a:lnTo>
                    <a:lnTo>
                      <a:pt x="11" y="3495"/>
                    </a:lnTo>
                    <a:lnTo>
                      <a:pt x="7" y="3483"/>
                    </a:lnTo>
                    <a:lnTo>
                      <a:pt x="5" y="3471"/>
                    </a:lnTo>
                    <a:lnTo>
                      <a:pt x="3" y="3459"/>
                    </a:lnTo>
                    <a:lnTo>
                      <a:pt x="1" y="3447"/>
                    </a:lnTo>
                    <a:lnTo>
                      <a:pt x="1" y="3435"/>
                    </a:lnTo>
                    <a:lnTo>
                      <a:pt x="0" y="3422"/>
                    </a:lnTo>
                    <a:lnTo>
                      <a:pt x="4" y="3401"/>
                    </a:lnTo>
                    <a:lnTo>
                      <a:pt x="9" y="3380"/>
                    </a:lnTo>
                    <a:lnTo>
                      <a:pt x="14" y="3358"/>
                    </a:lnTo>
                    <a:lnTo>
                      <a:pt x="20" y="3337"/>
                    </a:lnTo>
                    <a:lnTo>
                      <a:pt x="27" y="3315"/>
                    </a:lnTo>
                    <a:lnTo>
                      <a:pt x="34" y="3293"/>
                    </a:lnTo>
                    <a:lnTo>
                      <a:pt x="42" y="3270"/>
                    </a:lnTo>
                    <a:lnTo>
                      <a:pt x="51" y="3248"/>
                    </a:lnTo>
                    <a:lnTo>
                      <a:pt x="61" y="3225"/>
                    </a:lnTo>
                    <a:lnTo>
                      <a:pt x="71" y="3202"/>
                    </a:lnTo>
                    <a:lnTo>
                      <a:pt x="82" y="3178"/>
                    </a:lnTo>
                    <a:lnTo>
                      <a:pt x="94" y="3153"/>
                    </a:lnTo>
                    <a:lnTo>
                      <a:pt x="120" y="3105"/>
                    </a:lnTo>
                    <a:lnTo>
                      <a:pt x="150" y="3055"/>
                    </a:lnTo>
                    <a:lnTo>
                      <a:pt x="182" y="3004"/>
                    </a:lnTo>
                    <a:lnTo>
                      <a:pt x="217" y="2952"/>
                    </a:lnTo>
                    <a:lnTo>
                      <a:pt x="255" y="2898"/>
                    </a:lnTo>
                    <a:lnTo>
                      <a:pt x="296" y="2844"/>
                    </a:lnTo>
                    <a:lnTo>
                      <a:pt x="340" y="2788"/>
                    </a:lnTo>
                    <a:lnTo>
                      <a:pt x="386" y="2732"/>
                    </a:lnTo>
                    <a:lnTo>
                      <a:pt x="436" y="2674"/>
                    </a:lnTo>
                    <a:lnTo>
                      <a:pt x="489" y="2614"/>
                    </a:lnTo>
                    <a:lnTo>
                      <a:pt x="553" y="2537"/>
                    </a:lnTo>
                    <a:lnTo>
                      <a:pt x="619" y="2460"/>
                    </a:lnTo>
                    <a:lnTo>
                      <a:pt x="684" y="2384"/>
                    </a:lnTo>
                    <a:lnTo>
                      <a:pt x="750" y="2310"/>
                    </a:lnTo>
                    <a:lnTo>
                      <a:pt x="815" y="2237"/>
                    </a:lnTo>
                    <a:lnTo>
                      <a:pt x="881" y="2165"/>
                    </a:lnTo>
                    <a:lnTo>
                      <a:pt x="949" y="2093"/>
                    </a:lnTo>
                    <a:lnTo>
                      <a:pt x="1015" y="2023"/>
                    </a:lnTo>
                    <a:lnTo>
                      <a:pt x="1082" y="1955"/>
                    </a:lnTo>
                    <a:lnTo>
                      <a:pt x="1150" y="1886"/>
                    </a:lnTo>
                    <a:lnTo>
                      <a:pt x="1217" y="1820"/>
                    </a:lnTo>
                    <a:lnTo>
                      <a:pt x="1285" y="1755"/>
                    </a:lnTo>
                    <a:lnTo>
                      <a:pt x="1354" y="1691"/>
                    </a:lnTo>
                    <a:lnTo>
                      <a:pt x="1423" y="1627"/>
                    </a:lnTo>
                    <a:lnTo>
                      <a:pt x="1492" y="1565"/>
                    </a:lnTo>
                    <a:lnTo>
                      <a:pt x="1561" y="1504"/>
                    </a:lnTo>
                    <a:lnTo>
                      <a:pt x="1630" y="1444"/>
                    </a:lnTo>
                    <a:lnTo>
                      <a:pt x="1700" y="1384"/>
                    </a:lnTo>
                    <a:lnTo>
                      <a:pt x="1771" y="1327"/>
                    </a:lnTo>
                    <a:lnTo>
                      <a:pt x="1842" y="1271"/>
                    </a:lnTo>
                    <a:lnTo>
                      <a:pt x="1912" y="1215"/>
                    </a:lnTo>
                    <a:lnTo>
                      <a:pt x="1983" y="1161"/>
                    </a:lnTo>
                    <a:lnTo>
                      <a:pt x="2055" y="1107"/>
                    </a:lnTo>
                    <a:lnTo>
                      <a:pt x="2127" y="1055"/>
                    </a:lnTo>
                    <a:lnTo>
                      <a:pt x="2199" y="1004"/>
                    </a:lnTo>
                    <a:lnTo>
                      <a:pt x="2271" y="954"/>
                    </a:lnTo>
                    <a:lnTo>
                      <a:pt x="2344" y="906"/>
                    </a:lnTo>
                    <a:lnTo>
                      <a:pt x="2417" y="857"/>
                    </a:lnTo>
                    <a:lnTo>
                      <a:pt x="2491" y="811"/>
                    </a:lnTo>
                    <a:lnTo>
                      <a:pt x="2565" y="765"/>
                    </a:lnTo>
                    <a:lnTo>
                      <a:pt x="2638" y="721"/>
                    </a:lnTo>
                    <a:lnTo>
                      <a:pt x="2712" y="678"/>
                    </a:lnTo>
                    <a:lnTo>
                      <a:pt x="2789" y="635"/>
                    </a:lnTo>
                    <a:lnTo>
                      <a:pt x="2865" y="595"/>
                    </a:lnTo>
                    <a:lnTo>
                      <a:pt x="2942" y="556"/>
                    </a:lnTo>
                    <a:lnTo>
                      <a:pt x="3017" y="518"/>
                    </a:lnTo>
                    <a:lnTo>
                      <a:pt x="3092" y="482"/>
                    </a:lnTo>
                    <a:lnTo>
                      <a:pt x="3167" y="447"/>
                    </a:lnTo>
                    <a:lnTo>
                      <a:pt x="3242" y="413"/>
                    </a:lnTo>
                    <a:lnTo>
                      <a:pt x="3317" y="380"/>
                    </a:lnTo>
                    <a:lnTo>
                      <a:pt x="3391" y="349"/>
                    </a:lnTo>
                    <a:lnTo>
                      <a:pt x="3464" y="320"/>
                    </a:lnTo>
                    <a:lnTo>
                      <a:pt x="3538" y="291"/>
                    </a:lnTo>
                    <a:lnTo>
                      <a:pt x="3611" y="264"/>
                    </a:lnTo>
                    <a:lnTo>
                      <a:pt x="3684" y="239"/>
                    </a:lnTo>
                    <a:lnTo>
                      <a:pt x="3757" y="214"/>
                    </a:lnTo>
                    <a:lnTo>
                      <a:pt x="3829" y="191"/>
                    </a:lnTo>
                    <a:lnTo>
                      <a:pt x="3900" y="169"/>
                    </a:lnTo>
                    <a:lnTo>
                      <a:pt x="3972" y="149"/>
                    </a:lnTo>
                    <a:lnTo>
                      <a:pt x="4044" y="129"/>
                    </a:lnTo>
                    <a:lnTo>
                      <a:pt x="4115" y="111"/>
                    </a:lnTo>
                    <a:lnTo>
                      <a:pt x="4185" y="95"/>
                    </a:lnTo>
                    <a:lnTo>
                      <a:pt x="4255" y="80"/>
                    </a:lnTo>
                    <a:lnTo>
                      <a:pt x="4325" y="66"/>
                    </a:lnTo>
                    <a:lnTo>
                      <a:pt x="4395" y="54"/>
                    </a:lnTo>
                    <a:lnTo>
                      <a:pt x="4465" y="42"/>
                    </a:lnTo>
                    <a:lnTo>
                      <a:pt x="4534" y="33"/>
                    </a:lnTo>
                    <a:lnTo>
                      <a:pt x="4603" y="24"/>
                    </a:lnTo>
                    <a:lnTo>
                      <a:pt x="4671" y="17"/>
                    </a:lnTo>
                    <a:lnTo>
                      <a:pt x="4739" y="11"/>
                    </a:lnTo>
                    <a:lnTo>
                      <a:pt x="4808" y="6"/>
                    </a:lnTo>
                    <a:lnTo>
                      <a:pt x="4875" y="3"/>
                    </a:lnTo>
                    <a:lnTo>
                      <a:pt x="4942" y="1"/>
                    </a:lnTo>
                    <a:lnTo>
                      <a:pt x="5009" y="0"/>
                    </a:lnTo>
                    <a:lnTo>
                      <a:pt x="5074" y="1"/>
                    </a:lnTo>
                    <a:lnTo>
                      <a:pt x="5138" y="3"/>
                    </a:lnTo>
                    <a:lnTo>
                      <a:pt x="5201" y="6"/>
                    </a:lnTo>
                    <a:lnTo>
                      <a:pt x="5263" y="10"/>
                    </a:lnTo>
                    <a:lnTo>
                      <a:pt x="5323" y="16"/>
                    </a:lnTo>
                    <a:lnTo>
                      <a:pt x="5381" y="23"/>
                    </a:lnTo>
                    <a:lnTo>
                      <a:pt x="5439" y="31"/>
                    </a:lnTo>
                    <a:lnTo>
                      <a:pt x="5496" y="41"/>
                    </a:lnTo>
                    <a:lnTo>
                      <a:pt x="5551" y="52"/>
                    </a:lnTo>
                    <a:lnTo>
                      <a:pt x="5606" y="64"/>
                    </a:lnTo>
                    <a:lnTo>
                      <a:pt x="5659" y="78"/>
                    </a:lnTo>
                    <a:lnTo>
                      <a:pt x="5712" y="93"/>
                    </a:lnTo>
                    <a:lnTo>
                      <a:pt x="5763" y="109"/>
                    </a:lnTo>
                    <a:lnTo>
                      <a:pt x="5812" y="127"/>
                    </a:lnTo>
                    <a:lnTo>
                      <a:pt x="5861" y="147"/>
                    </a:lnTo>
                    <a:lnTo>
                      <a:pt x="5909" y="168"/>
                    </a:lnTo>
                    <a:lnTo>
                      <a:pt x="5955" y="191"/>
                    </a:lnTo>
                    <a:lnTo>
                      <a:pt x="6001" y="215"/>
                    </a:lnTo>
                    <a:lnTo>
                      <a:pt x="6045" y="240"/>
                    </a:lnTo>
                    <a:lnTo>
                      <a:pt x="6087" y="267"/>
                    </a:lnTo>
                    <a:lnTo>
                      <a:pt x="6128" y="295"/>
                    </a:lnTo>
                    <a:lnTo>
                      <a:pt x="6167" y="325"/>
                    </a:lnTo>
                    <a:lnTo>
                      <a:pt x="6204" y="355"/>
                    </a:lnTo>
                    <a:lnTo>
                      <a:pt x="6241" y="387"/>
                    </a:lnTo>
                    <a:lnTo>
                      <a:pt x="6275" y="422"/>
                    </a:lnTo>
                    <a:lnTo>
                      <a:pt x="6308" y="457"/>
                    </a:lnTo>
                    <a:lnTo>
                      <a:pt x="6340" y="493"/>
                    </a:lnTo>
                    <a:lnTo>
                      <a:pt x="6371" y="530"/>
                    </a:lnTo>
                    <a:lnTo>
                      <a:pt x="6400" y="569"/>
                    </a:lnTo>
                    <a:lnTo>
                      <a:pt x="6427" y="609"/>
                    </a:lnTo>
                    <a:lnTo>
                      <a:pt x="6453" y="651"/>
                    </a:lnTo>
                    <a:lnTo>
                      <a:pt x="6478" y="694"/>
                    </a:lnTo>
                    <a:lnTo>
                      <a:pt x="6500" y="738"/>
                    </a:lnTo>
                    <a:lnTo>
                      <a:pt x="6522" y="784"/>
                    </a:lnTo>
                    <a:lnTo>
                      <a:pt x="6542" y="830"/>
                    </a:lnTo>
                    <a:lnTo>
                      <a:pt x="6560" y="878"/>
                    </a:lnTo>
                    <a:lnTo>
                      <a:pt x="6577" y="929"/>
                    </a:lnTo>
                    <a:lnTo>
                      <a:pt x="6593" y="979"/>
                    </a:lnTo>
                    <a:lnTo>
                      <a:pt x="6607" y="1032"/>
                    </a:lnTo>
                    <a:lnTo>
                      <a:pt x="6619" y="1085"/>
                    </a:lnTo>
                    <a:lnTo>
                      <a:pt x="6630" y="1140"/>
                    </a:lnTo>
                    <a:lnTo>
                      <a:pt x="6640" y="1197"/>
                    </a:lnTo>
                    <a:lnTo>
                      <a:pt x="6648" y="1254"/>
                    </a:lnTo>
                    <a:lnTo>
                      <a:pt x="6655" y="1313"/>
                    </a:lnTo>
                    <a:lnTo>
                      <a:pt x="6660" y="1373"/>
                    </a:lnTo>
                    <a:lnTo>
                      <a:pt x="6664" y="1435"/>
                    </a:lnTo>
                    <a:lnTo>
                      <a:pt x="6666" y="1498"/>
                    </a:lnTo>
                    <a:lnTo>
                      <a:pt x="6667" y="1562"/>
                    </a:lnTo>
                    <a:lnTo>
                      <a:pt x="6666" y="1628"/>
                    </a:lnTo>
                    <a:lnTo>
                      <a:pt x="6663" y="1696"/>
                    </a:lnTo>
                    <a:lnTo>
                      <a:pt x="6659" y="1764"/>
                    </a:lnTo>
                    <a:lnTo>
                      <a:pt x="6653" y="1833"/>
                    </a:lnTo>
                    <a:lnTo>
                      <a:pt x="6645" y="1903"/>
                    </a:lnTo>
                    <a:lnTo>
                      <a:pt x="6636" y="1974"/>
                    </a:lnTo>
                    <a:lnTo>
                      <a:pt x="6625" y="2046"/>
                    </a:lnTo>
                    <a:lnTo>
                      <a:pt x="6612" y="2118"/>
                    </a:lnTo>
                    <a:lnTo>
                      <a:pt x="6597" y="2193"/>
                    </a:lnTo>
                    <a:lnTo>
                      <a:pt x="6581" y="2267"/>
                    </a:lnTo>
                    <a:lnTo>
                      <a:pt x="6563" y="2342"/>
                    </a:lnTo>
                    <a:lnTo>
                      <a:pt x="6543" y="2419"/>
                    </a:lnTo>
                    <a:lnTo>
                      <a:pt x="6522" y="2496"/>
                    </a:lnTo>
                    <a:lnTo>
                      <a:pt x="6499" y="2574"/>
                    </a:lnTo>
                    <a:lnTo>
                      <a:pt x="6474" y="2652"/>
                    </a:lnTo>
                    <a:lnTo>
                      <a:pt x="6447" y="2733"/>
                    </a:lnTo>
                    <a:lnTo>
                      <a:pt x="4497" y="7998"/>
                    </a:lnTo>
                    <a:lnTo>
                      <a:pt x="4464" y="8088"/>
                    </a:lnTo>
                    <a:lnTo>
                      <a:pt x="4434" y="8177"/>
                    </a:lnTo>
                    <a:lnTo>
                      <a:pt x="4404" y="8262"/>
                    </a:lnTo>
                    <a:lnTo>
                      <a:pt x="4378" y="8345"/>
                    </a:lnTo>
                    <a:lnTo>
                      <a:pt x="4354" y="8425"/>
                    </a:lnTo>
                    <a:lnTo>
                      <a:pt x="4332" y="8504"/>
                    </a:lnTo>
                    <a:lnTo>
                      <a:pt x="4312" y="8579"/>
                    </a:lnTo>
                    <a:lnTo>
                      <a:pt x="4294" y="8652"/>
                    </a:lnTo>
                    <a:lnTo>
                      <a:pt x="4279" y="8724"/>
                    </a:lnTo>
                    <a:lnTo>
                      <a:pt x="4265" y="8792"/>
                    </a:lnTo>
                    <a:lnTo>
                      <a:pt x="4254" y="8858"/>
                    </a:lnTo>
                    <a:lnTo>
                      <a:pt x="4244" y="8921"/>
                    </a:lnTo>
                    <a:lnTo>
                      <a:pt x="4237" y="8983"/>
                    </a:lnTo>
                    <a:lnTo>
                      <a:pt x="4232" y="9042"/>
                    </a:lnTo>
                    <a:lnTo>
                      <a:pt x="4230" y="9070"/>
                    </a:lnTo>
                    <a:lnTo>
                      <a:pt x="4229" y="9098"/>
                    </a:lnTo>
                    <a:lnTo>
                      <a:pt x="4228" y="9125"/>
                    </a:lnTo>
                    <a:lnTo>
                      <a:pt x="4228" y="9151"/>
                    </a:lnTo>
                    <a:lnTo>
                      <a:pt x="4228" y="9174"/>
                    </a:lnTo>
                    <a:lnTo>
                      <a:pt x="4228" y="9196"/>
                    </a:lnTo>
                    <a:lnTo>
                      <a:pt x="4230" y="9217"/>
                    </a:lnTo>
                    <a:lnTo>
                      <a:pt x="4231" y="9237"/>
                    </a:lnTo>
                    <a:lnTo>
                      <a:pt x="4233" y="9256"/>
                    </a:lnTo>
                    <a:lnTo>
                      <a:pt x="4236" y="9275"/>
                    </a:lnTo>
                    <a:lnTo>
                      <a:pt x="4239" y="9293"/>
                    </a:lnTo>
                    <a:lnTo>
                      <a:pt x="4243" y="9310"/>
                    </a:lnTo>
                    <a:lnTo>
                      <a:pt x="4247" y="9327"/>
                    </a:lnTo>
                    <a:lnTo>
                      <a:pt x="4251" y="9343"/>
                    </a:lnTo>
                    <a:lnTo>
                      <a:pt x="4256" y="9358"/>
                    </a:lnTo>
                    <a:lnTo>
                      <a:pt x="4262" y="9372"/>
                    </a:lnTo>
                    <a:lnTo>
                      <a:pt x="4268" y="9386"/>
                    </a:lnTo>
                    <a:lnTo>
                      <a:pt x="4274" y="9399"/>
                    </a:lnTo>
                    <a:lnTo>
                      <a:pt x="4281" y="9411"/>
                    </a:lnTo>
                    <a:lnTo>
                      <a:pt x="4288" y="9423"/>
                    </a:lnTo>
                    <a:lnTo>
                      <a:pt x="4296" y="9435"/>
                    </a:lnTo>
                    <a:lnTo>
                      <a:pt x="4305" y="9445"/>
                    </a:lnTo>
                    <a:lnTo>
                      <a:pt x="4313" y="9455"/>
                    </a:lnTo>
                    <a:lnTo>
                      <a:pt x="4323" y="9464"/>
                    </a:lnTo>
                    <a:lnTo>
                      <a:pt x="4332" y="9472"/>
                    </a:lnTo>
                    <a:lnTo>
                      <a:pt x="4343" y="9479"/>
                    </a:lnTo>
                    <a:lnTo>
                      <a:pt x="4353" y="9486"/>
                    </a:lnTo>
                    <a:lnTo>
                      <a:pt x="4365" y="9492"/>
                    </a:lnTo>
                    <a:lnTo>
                      <a:pt x="4376" y="9498"/>
                    </a:lnTo>
                    <a:lnTo>
                      <a:pt x="4388" y="9502"/>
                    </a:lnTo>
                    <a:lnTo>
                      <a:pt x="4401" y="9506"/>
                    </a:lnTo>
                    <a:lnTo>
                      <a:pt x="4414" y="9509"/>
                    </a:lnTo>
                    <a:lnTo>
                      <a:pt x="4429" y="9512"/>
                    </a:lnTo>
                    <a:lnTo>
                      <a:pt x="4443" y="9514"/>
                    </a:lnTo>
                    <a:lnTo>
                      <a:pt x="4457" y="9515"/>
                    </a:lnTo>
                    <a:lnTo>
                      <a:pt x="4472" y="9515"/>
                    </a:lnTo>
                    <a:lnTo>
                      <a:pt x="4493" y="9514"/>
                    </a:lnTo>
                    <a:lnTo>
                      <a:pt x="4515" y="9512"/>
                    </a:lnTo>
                    <a:lnTo>
                      <a:pt x="4537" y="9509"/>
                    </a:lnTo>
                    <a:lnTo>
                      <a:pt x="4561" y="9504"/>
                    </a:lnTo>
                    <a:lnTo>
                      <a:pt x="4585" y="9498"/>
                    </a:lnTo>
                    <a:lnTo>
                      <a:pt x="4610" y="9490"/>
                    </a:lnTo>
                    <a:lnTo>
                      <a:pt x="4636" y="9481"/>
                    </a:lnTo>
                    <a:lnTo>
                      <a:pt x="4663" y="9471"/>
                    </a:lnTo>
                    <a:lnTo>
                      <a:pt x="4690" y="9459"/>
                    </a:lnTo>
                    <a:lnTo>
                      <a:pt x="4718" y="9446"/>
                    </a:lnTo>
                    <a:lnTo>
                      <a:pt x="4747" y="9432"/>
                    </a:lnTo>
                    <a:lnTo>
                      <a:pt x="4777" y="9415"/>
                    </a:lnTo>
                    <a:lnTo>
                      <a:pt x="4809" y="9397"/>
                    </a:lnTo>
                    <a:lnTo>
                      <a:pt x="4840" y="9379"/>
                    </a:lnTo>
                    <a:lnTo>
                      <a:pt x="4873" y="9359"/>
                    </a:lnTo>
                    <a:lnTo>
                      <a:pt x="4906" y="9337"/>
                    </a:lnTo>
                    <a:lnTo>
                      <a:pt x="4940" y="9314"/>
                    </a:lnTo>
                    <a:lnTo>
                      <a:pt x="4974" y="9290"/>
                    </a:lnTo>
                    <a:lnTo>
                      <a:pt x="5010" y="9265"/>
                    </a:lnTo>
                    <a:lnTo>
                      <a:pt x="5046" y="9238"/>
                    </a:lnTo>
                    <a:lnTo>
                      <a:pt x="5083" y="9210"/>
                    </a:lnTo>
                    <a:lnTo>
                      <a:pt x="5121" y="9180"/>
                    </a:lnTo>
                    <a:lnTo>
                      <a:pt x="5160" y="9148"/>
                    </a:lnTo>
                    <a:lnTo>
                      <a:pt x="5201" y="9115"/>
                    </a:lnTo>
                    <a:lnTo>
                      <a:pt x="5241" y="9082"/>
                    </a:lnTo>
                    <a:lnTo>
                      <a:pt x="5282" y="9046"/>
                    </a:lnTo>
                    <a:lnTo>
                      <a:pt x="5324" y="9010"/>
                    </a:lnTo>
                    <a:lnTo>
                      <a:pt x="5367" y="8972"/>
                    </a:lnTo>
                    <a:lnTo>
                      <a:pt x="5455" y="8891"/>
                    </a:lnTo>
                    <a:lnTo>
                      <a:pt x="5547" y="8805"/>
                    </a:lnTo>
                    <a:lnTo>
                      <a:pt x="5558" y="8793"/>
                    </a:lnTo>
                    <a:lnTo>
                      <a:pt x="5573" y="8777"/>
                    </a:lnTo>
                    <a:lnTo>
                      <a:pt x="5592" y="8756"/>
                    </a:lnTo>
                    <a:lnTo>
                      <a:pt x="5614" y="8730"/>
                    </a:lnTo>
                    <a:lnTo>
                      <a:pt x="5641" y="8701"/>
                    </a:lnTo>
                    <a:lnTo>
                      <a:pt x="5671" y="8666"/>
                    </a:lnTo>
                    <a:lnTo>
                      <a:pt x="5704" y="8627"/>
                    </a:lnTo>
                    <a:lnTo>
                      <a:pt x="5742" y="8584"/>
                    </a:lnTo>
                    <a:lnTo>
                      <a:pt x="5783" y="8537"/>
                    </a:lnTo>
                    <a:lnTo>
                      <a:pt x="5828" y="8485"/>
                    </a:lnTo>
                    <a:lnTo>
                      <a:pt x="5877" y="8429"/>
                    </a:lnTo>
                    <a:lnTo>
                      <a:pt x="5930" y="8367"/>
                    </a:lnTo>
                    <a:lnTo>
                      <a:pt x="5987" y="8302"/>
                    </a:lnTo>
                    <a:lnTo>
                      <a:pt x="6047" y="8233"/>
                    </a:lnTo>
                    <a:lnTo>
                      <a:pt x="6111" y="8158"/>
                    </a:lnTo>
                    <a:lnTo>
                      <a:pt x="6178" y="8079"/>
                    </a:lnTo>
                    <a:lnTo>
                      <a:pt x="6246" y="8002"/>
                    </a:lnTo>
                    <a:lnTo>
                      <a:pt x="6311" y="7929"/>
                    </a:lnTo>
                    <a:lnTo>
                      <a:pt x="6373" y="7861"/>
                    </a:lnTo>
                    <a:lnTo>
                      <a:pt x="6431" y="7798"/>
                    </a:lnTo>
                    <a:lnTo>
                      <a:pt x="6486" y="7740"/>
                    </a:lnTo>
                    <a:lnTo>
                      <a:pt x="6537" y="7688"/>
                    </a:lnTo>
                    <a:lnTo>
                      <a:pt x="6584" y="7639"/>
                    </a:lnTo>
                    <a:lnTo>
                      <a:pt x="6628" y="7596"/>
                    </a:lnTo>
                    <a:lnTo>
                      <a:pt x="6669" y="7559"/>
                    </a:lnTo>
                    <a:lnTo>
                      <a:pt x="6707" y="7526"/>
                    </a:lnTo>
                    <a:lnTo>
                      <a:pt x="6742" y="7498"/>
                    </a:lnTo>
                    <a:lnTo>
                      <a:pt x="6772" y="7476"/>
                    </a:lnTo>
                    <a:lnTo>
                      <a:pt x="6787" y="7466"/>
                    </a:lnTo>
                    <a:lnTo>
                      <a:pt x="6800" y="7458"/>
                    </a:lnTo>
                    <a:lnTo>
                      <a:pt x="6812" y="7451"/>
                    </a:lnTo>
                    <a:lnTo>
                      <a:pt x="6824" y="7445"/>
                    </a:lnTo>
                    <a:lnTo>
                      <a:pt x="6835" y="7441"/>
                    </a:lnTo>
                    <a:lnTo>
                      <a:pt x="6845" y="7438"/>
                    </a:lnTo>
                    <a:lnTo>
                      <a:pt x="6854" y="7436"/>
                    </a:lnTo>
                    <a:lnTo>
                      <a:pt x="6863" y="7435"/>
                    </a:lnTo>
                    <a:lnTo>
                      <a:pt x="6901" y="7453"/>
                    </a:lnTo>
                    <a:lnTo>
                      <a:pt x="6937" y="7472"/>
                    </a:lnTo>
                    <a:lnTo>
                      <a:pt x="6953" y="7482"/>
                    </a:lnTo>
                    <a:lnTo>
                      <a:pt x="6970" y="7492"/>
                    </a:lnTo>
                    <a:lnTo>
                      <a:pt x="6985" y="7503"/>
                    </a:lnTo>
                    <a:lnTo>
                      <a:pt x="7000" y="7513"/>
                    </a:lnTo>
                    <a:lnTo>
                      <a:pt x="7015" y="7524"/>
                    </a:lnTo>
                    <a:lnTo>
                      <a:pt x="7029" y="7535"/>
                    </a:lnTo>
                    <a:lnTo>
                      <a:pt x="7042" y="7546"/>
                    </a:lnTo>
                    <a:lnTo>
                      <a:pt x="7054" y="7558"/>
                    </a:lnTo>
                    <a:lnTo>
                      <a:pt x="7066" y="7570"/>
                    </a:lnTo>
                    <a:lnTo>
                      <a:pt x="7077" y="7582"/>
                    </a:lnTo>
                    <a:lnTo>
                      <a:pt x="7088" y="7594"/>
                    </a:lnTo>
                    <a:lnTo>
                      <a:pt x="7098" y="7607"/>
                    </a:lnTo>
                    <a:lnTo>
                      <a:pt x="7107" y="7620"/>
                    </a:lnTo>
                    <a:lnTo>
                      <a:pt x="7117" y="7633"/>
                    </a:lnTo>
                    <a:lnTo>
                      <a:pt x="7125" y="7646"/>
                    </a:lnTo>
                    <a:lnTo>
                      <a:pt x="7133" y="7660"/>
                    </a:lnTo>
                    <a:lnTo>
                      <a:pt x="7140" y="7675"/>
                    </a:lnTo>
                    <a:lnTo>
                      <a:pt x="7146" y="7689"/>
                    </a:lnTo>
                    <a:lnTo>
                      <a:pt x="7152" y="7704"/>
                    </a:lnTo>
                    <a:lnTo>
                      <a:pt x="7157" y="7718"/>
                    </a:lnTo>
                    <a:lnTo>
                      <a:pt x="7162" y="7734"/>
                    </a:lnTo>
                    <a:lnTo>
                      <a:pt x="7165" y="7749"/>
                    </a:lnTo>
                    <a:lnTo>
                      <a:pt x="7169" y="7764"/>
                    </a:lnTo>
                    <a:lnTo>
                      <a:pt x="7171" y="7780"/>
                    </a:lnTo>
                    <a:lnTo>
                      <a:pt x="7173" y="7796"/>
                    </a:lnTo>
                    <a:lnTo>
                      <a:pt x="7175" y="7813"/>
                    </a:lnTo>
                    <a:lnTo>
                      <a:pt x="7176" y="7830"/>
                    </a:lnTo>
                    <a:lnTo>
                      <a:pt x="7176" y="7847"/>
                    </a:lnTo>
                    <a:lnTo>
                      <a:pt x="7175" y="7877"/>
                    </a:lnTo>
                    <a:lnTo>
                      <a:pt x="7173" y="7908"/>
                    </a:lnTo>
                    <a:lnTo>
                      <a:pt x="7169" y="7939"/>
                    </a:lnTo>
                    <a:lnTo>
                      <a:pt x="7163" y="7969"/>
                    </a:lnTo>
                    <a:lnTo>
                      <a:pt x="7155" y="8000"/>
                    </a:lnTo>
                    <a:lnTo>
                      <a:pt x="7145" y="8030"/>
                    </a:lnTo>
                    <a:lnTo>
                      <a:pt x="7134" y="8061"/>
                    </a:lnTo>
                    <a:lnTo>
                      <a:pt x="7121" y="8091"/>
                    </a:lnTo>
                    <a:lnTo>
                      <a:pt x="7106" y="8122"/>
                    </a:lnTo>
                    <a:lnTo>
                      <a:pt x="7090" y="8152"/>
                    </a:lnTo>
                    <a:lnTo>
                      <a:pt x="7072" y="8184"/>
                    </a:lnTo>
                    <a:lnTo>
                      <a:pt x="7052" y="8214"/>
                    </a:lnTo>
                    <a:lnTo>
                      <a:pt x="7030" y="8245"/>
                    </a:lnTo>
                    <a:lnTo>
                      <a:pt x="7007" y="8275"/>
                    </a:lnTo>
                    <a:lnTo>
                      <a:pt x="6982" y="8306"/>
                    </a:lnTo>
                    <a:lnTo>
                      <a:pt x="6956" y="8336"/>
                    </a:lnTo>
                    <a:lnTo>
                      <a:pt x="6905" y="8404"/>
                    </a:lnTo>
                    <a:lnTo>
                      <a:pt x="6854" y="8472"/>
                    </a:lnTo>
                    <a:lnTo>
                      <a:pt x="6802" y="8539"/>
                    </a:lnTo>
                    <a:lnTo>
                      <a:pt x="6749" y="8605"/>
                    </a:lnTo>
                    <a:lnTo>
                      <a:pt x="6694" y="8672"/>
                    </a:lnTo>
                    <a:lnTo>
                      <a:pt x="6640" y="8739"/>
                    </a:lnTo>
                    <a:lnTo>
                      <a:pt x="6584" y="8804"/>
                    </a:lnTo>
                    <a:lnTo>
                      <a:pt x="6528" y="8870"/>
                    </a:lnTo>
                    <a:lnTo>
                      <a:pt x="6472" y="8936"/>
                    </a:lnTo>
                    <a:lnTo>
                      <a:pt x="6414" y="9000"/>
                    </a:lnTo>
                    <a:lnTo>
                      <a:pt x="6356" y="9065"/>
                    </a:lnTo>
                    <a:lnTo>
                      <a:pt x="6296" y="9129"/>
                    </a:lnTo>
                    <a:lnTo>
                      <a:pt x="6236" y="9193"/>
                    </a:lnTo>
                    <a:lnTo>
                      <a:pt x="6176" y="9257"/>
                    </a:lnTo>
                    <a:lnTo>
                      <a:pt x="6115" y="9320"/>
                    </a:lnTo>
                    <a:lnTo>
                      <a:pt x="6053" y="9382"/>
                    </a:lnTo>
                    <a:lnTo>
                      <a:pt x="5990" y="9446"/>
                    </a:lnTo>
                    <a:lnTo>
                      <a:pt x="5925" y="9508"/>
                    </a:lnTo>
                    <a:lnTo>
                      <a:pt x="5861" y="9570"/>
                    </a:lnTo>
                    <a:lnTo>
                      <a:pt x="5796" y="9631"/>
                    </a:lnTo>
                    <a:lnTo>
                      <a:pt x="5730" y="9693"/>
                    </a:lnTo>
                    <a:lnTo>
                      <a:pt x="5664" y="9754"/>
                    </a:lnTo>
                    <a:lnTo>
                      <a:pt x="5597" y="9814"/>
                    </a:lnTo>
                    <a:lnTo>
                      <a:pt x="5528" y="9875"/>
                    </a:lnTo>
                    <a:lnTo>
                      <a:pt x="5459" y="9935"/>
                    </a:lnTo>
                    <a:lnTo>
                      <a:pt x="5390" y="9995"/>
                    </a:lnTo>
                    <a:lnTo>
                      <a:pt x="5319" y="10054"/>
                    </a:lnTo>
                    <a:lnTo>
                      <a:pt x="5249" y="10113"/>
                    </a:lnTo>
                    <a:lnTo>
                      <a:pt x="5176" y="10172"/>
                    </a:lnTo>
                    <a:lnTo>
                      <a:pt x="5104" y="10231"/>
                    </a:lnTo>
                    <a:lnTo>
                      <a:pt x="5030" y="10289"/>
                    </a:lnTo>
                    <a:lnTo>
                      <a:pt x="4957" y="10347"/>
                    </a:lnTo>
                    <a:lnTo>
                      <a:pt x="4882" y="10403"/>
                    </a:lnTo>
                    <a:lnTo>
                      <a:pt x="4808" y="10459"/>
                    </a:lnTo>
                    <a:lnTo>
                      <a:pt x="4733" y="10513"/>
                    </a:lnTo>
                    <a:lnTo>
                      <a:pt x="4658" y="10565"/>
                    </a:lnTo>
                    <a:lnTo>
                      <a:pt x="4583" y="10617"/>
                    </a:lnTo>
                    <a:lnTo>
                      <a:pt x="4507" y="10666"/>
                    </a:lnTo>
                    <a:lnTo>
                      <a:pt x="4431" y="10716"/>
                    </a:lnTo>
                    <a:lnTo>
                      <a:pt x="4354" y="10763"/>
                    </a:lnTo>
                    <a:lnTo>
                      <a:pt x="4278" y="10809"/>
                    </a:lnTo>
                    <a:lnTo>
                      <a:pt x="4202" y="10853"/>
                    </a:lnTo>
                    <a:lnTo>
                      <a:pt x="4125" y="10896"/>
                    </a:lnTo>
                    <a:lnTo>
                      <a:pt x="4048" y="10939"/>
                    </a:lnTo>
                    <a:lnTo>
                      <a:pt x="3969" y="10980"/>
                    </a:lnTo>
                    <a:lnTo>
                      <a:pt x="3892" y="11019"/>
                    </a:lnTo>
                    <a:lnTo>
                      <a:pt x="3814" y="11056"/>
                    </a:lnTo>
                    <a:lnTo>
                      <a:pt x="3735" y="11093"/>
                    </a:lnTo>
                    <a:lnTo>
                      <a:pt x="3657" y="11128"/>
                    </a:lnTo>
                    <a:lnTo>
                      <a:pt x="3577" y="11162"/>
                    </a:lnTo>
                    <a:lnTo>
                      <a:pt x="3498" y="11195"/>
                    </a:lnTo>
                    <a:lnTo>
                      <a:pt x="3419" y="11226"/>
                    </a:lnTo>
                    <a:lnTo>
                      <a:pt x="3339" y="11256"/>
                    </a:lnTo>
                    <a:lnTo>
                      <a:pt x="3258" y="11285"/>
                    </a:lnTo>
                    <a:lnTo>
                      <a:pt x="3178" y="11312"/>
                    </a:lnTo>
                    <a:lnTo>
                      <a:pt x="3098" y="11338"/>
                    </a:lnTo>
                    <a:lnTo>
                      <a:pt x="3017" y="11362"/>
                    </a:lnTo>
                    <a:lnTo>
                      <a:pt x="2936" y="11385"/>
                    </a:lnTo>
                    <a:lnTo>
                      <a:pt x="2854" y="11407"/>
                    </a:lnTo>
                    <a:lnTo>
                      <a:pt x="2773" y="11427"/>
                    </a:lnTo>
                    <a:lnTo>
                      <a:pt x="2691" y="11448"/>
                    </a:lnTo>
                    <a:lnTo>
                      <a:pt x="2609" y="11465"/>
                    </a:lnTo>
                    <a:lnTo>
                      <a:pt x="2527" y="11482"/>
                    </a:lnTo>
                    <a:lnTo>
                      <a:pt x="2443" y="11497"/>
                    </a:lnTo>
                    <a:lnTo>
                      <a:pt x="2418" y="11503"/>
                    </a:lnTo>
                    <a:lnTo>
                      <a:pt x="2392" y="11508"/>
                    </a:lnTo>
                    <a:lnTo>
                      <a:pt x="2363" y="11514"/>
                    </a:lnTo>
                    <a:lnTo>
                      <a:pt x="2334" y="11518"/>
                    </a:lnTo>
                    <a:lnTo>
                      <a:pt x="2302" y="11523"/>
                    </a:lnTo>
                    <a:lnTo>
                      <a:pt x="2269" y="11527"/>
                    </a:lnTo>
                    <a:lnTo>
                      <a:pt x="2235" y="11530"/>
                    </a:lnTo>
                    <a:lnTo>
                      <a:pt x="2199" y="11534"/>
                    </a:lnTo>
                    <a:lnTo>
                      <a:pt x="2122" y="11539"/>
                    </a:lnTo>
                    <a:lnTo>
                      <a:pt x="2039" y="11543"/>
                    </a:lnTo>
                    <a:lnTo>
                      <a:pt x="1949" y="11545"/>
                    </a:lnTo>
                    <a:lnTo>
                      <a:pt x="1853" y="11546"/>
                    </a:lnTo>
                    <a:lnTo>
                      <a:pt x="1764" y="11544"/>
                    </a:lnTo>
                    <a:lnTo>
                      <a:pt x="1676" y="11540"/>
                    </a:lnTo>
                    <a:lnTo>
                      <a:pt x="1592" y="11533"/>
                    </a:lnTo>
                    <a:lnTo>
                      <a:pt x="1511" y="11523"/>
                    </a:lnTo>
                    <a:lnTo>
                      <a:pt x="1433" y="11509"/>
                    </a:lnTo>
                    <a:lnTo>
                      <a:pt x="1358" y="11494"/>
                    </a:lnTo>
                    <a:lnTo>
                      <a:pt x="1284" y="11475"/>
                    </a:lnTo>
                    <a:lnTo>
                      <a:pt x="1215" y="11453"/>
                    </a:lnTo>
                    <a:lnTo>
                      <a:pt x="1148" y="11427"/>
                    </a:lnTo>
                    <a:lnTo>
                      <a:pt x="1084" y="11400"/>
                    </a:lnTo>
                    <a:lnTo>
                      <a:pt x="1023" y="11369"/>
                    </a:lnTo>
                    <a:lnTo>
                      <a:pt x="965" y="11336"/>
                    </a:lnTo>
                    <a:lnTo>
                      <a:pt x="908" y="11299"/>
                    </a:lnTo>
                    <a:lnTo>
                      <a:pt x="856" y="11260"/>
                    </a:lnTo>
                    <a:lnTo>
                      <a:pt x="806" y="11218"/>
                    </a:lnTo>
                    <a:lnTo>
                      <a:pt x="759" y="11172"/>
                    </a:lnTo>
                    <a:lnTo>
                      <a:pt x="715" y="11124"/>
                    </a:lnTo>
                    <a:lnTo>
                      <a:pt x="674" y="11073"/>
                    </a:lnTo>
                    <a:lnTo>
                      <a:pt x="636" y="11020"/>
                    </a:lnTo>
                    <a:lnTo>
                      <a:pt x="600" y="10963"/>
                    </a:lnTo>
                    <a:lnTo>
                      <a:pt x="568" y="10903"/>
                    </a:lnTo>
                    <a:lnTo>
                      <a:pt x="537" y="10840"/>
                    </a:lnTo>
                    <a:lnTo>
                      <a:pt x="510" y="10775"/>
                    </a:lnTo>
                    <a:lnTo>
                      <a:pt x="486" y="10707"/>
                    </a:lnTo>
                    <a:lnTo>
                      <a:pt x="465" y="10634"/>
                    </a:lnTo>
                    <a:lnTo>
                      <a:pt x="446" y="10560"/>
                    </a:lnTo>
                    <a:lnTo>
                      <a:pt x="431" y="10483"/>
                    </a:lnTo>
                    <a:lnTo>
                      <a:pt x="418" y="10403"/>
                    </a:lnTo>
                    <a:lnTo>
                      <a:pt x="408" y="10320"/>
                    </a:lnTo>
                    <a:lnTo>
                      <a:pt x="401" y="10234"/>
                    </a:lnTo>
                    <a:lnTo>
                      <a:pt x="397" y="10145"/>
                    </a:lnTo>
                    <a:lnTo>
                      <a:pt x="395" y="10053"/>
                    </a:lnTo>
                    <a:lnTo>
                      <a:pt x="402" y="9969"/>
                    </a:lnTo>
                    <a:lnTo>
                      <a:pt x="410" y="9885"/>
                    </a:lnTo>
                    <a:lnTo>
                      <a:pt x="419" y="9803"/>
                    </a:lnTo>
                    <a:lnTo>
                      <a:pt x="428" y="9721"/>
                    </a:lnTo>
                    <a:lnTo>
                      <a:pt x="438" y="9638"/>
                    </a:lnTo>
                    <a:lnTo>
                      <a:pt x="448" y="9558"/>
                    </a:lnTo>
                    <a:lnTo>
                      <a:pt x="459" y="9478"/>
                    </a:lnTo>
                    <a:lnTo>
                      <a:pt x="471" y="9397"/>
                    </a:lnTo>
                    <a:lnTo>
                      <a:pt x="484" y="9319"/>
                    </a:lnTo>
                    <a:lnTo>
                      <a:pt x="497" y="9241"/>
                    </a:lnTo>
                    <a:lnTo>
                      <a:pt x="511" y="9162"/>
                    </a:lnTo>
                    <a:lnTo>
                      <a:pt x="525" y="9086"/>
                    </a:lnTo>
                    <a:lnTo>
                      <a:pt x="540" y="9009"/>
                    </a:lnTo>
                    <a:lnTo>
                      <a:pt x="556" y="8934"/>
                    </a:lnTo>
                    <a:lnTo>
                      <a:pt x="574" y="8858"/>
                    </a:lnTo>
                    <a:lnTo>
                      <a:pt x="591" y="8784"/>
                    </a:lnTo>
                    <a:lnTo>
                      <a:pt x="608" y="8710"/>
                    </a:lnTo>
                    <a:lnTo>
                      <a:pt x="627" y="8636"/>
                    </a:lnTo>
                    <a:lnTo>
                      <a:pt x="646" y="8564"/>
                    </a:lnTo>
                    <a:lnTo>
                      <a:pt x="666" y="8492"/>
                    </a:lnTo>
                    <a:lnTo>
                      <a:pt x="686" y="8421"/>
                    </a:lnTo>
                    <a:lnTo>
                      <a:pt x="707" y="8350"/>
                    </a:lnTo>
                    <a:lnTo>
                      <a:pt x="729" y="8280"/>
                    </a:lnTo>
                    <a:lnTo>
                      <a:pt x="751" y="8211"/>
                    </a:lnTo>
                    <a:lnTo>
                      <a:pt x="774" y="8142"/>
                    </a:lnTo>
                    <a:lnTo>
                      <a:pt x="797" y="8074"/>
                    </a:lnTo>
                    <a:lnTo>
                      <a:pt x="822" y="8007"/>
                    </a:lnTo>
                    <a:lnTo>
                      <a:pt x="847" y="7941"/>
                    </a:lnTo>
                    <a:lnTo>
                      <a:pt x="872" y="7874"/>
                    </a:lnTo>
                    <a:lnTo>
                      <a:pt x="898" y="7809"/>
                    </a:lnTo>
                    <a:lnTo>
                      <a:pt x="925" y="7744"/>
                    </a:lnTo>
                    <a:lnTo>
                      <a:pt x="954" y="7680"/>
                    </a:lnTo>
                    <a:lnTo>
                      <a:pt x="3099" y="2174"/>
                    </a:lnTo>
                  </a:path>
                </a:pathLst>
              </a:custGeom>
              <a:ln/>
              <a:extLst/>
            </p:spPr>
            <p:style>
              <a:lnRef idx="2">
                <a:schemeClr val="accent5"/>
              </a:lnRef>
              <a:fillRef idx="1">
                <a:schemeClr val="lt1"/>
              </a:fillRef>
              <a:effectRef idx="0">
                <a:schemeClr val="accent5"/>
              </a:effectRef>
              <a:fontRef idx="minor">
                <a:schemeClr val="dk1"/>
              </a:fontRef>
            </p:style>
            <p:txBody>
              <a:bodyPr/>
              <a:lstStyle/>
              <a:p>
                <a:endParaRPr lang="en-US"/>
              </a:p>
            </p:txBody>
          </p:sp>
        </p:grpSp>
      </p:grpSp>
      <p:grpSp>
        <p:nvGrpSpPr>
          <p:cNvPr id="71700" name="Group 20"/>
          <p:cNvGrpSpPr>
            <a:grpSpLocks/>
          </p:cNvGrpSpPr>
          <p:nvPr/>
        </p:nvGrpSpPr>
        <p:grpSpPr bwMode="auto">
          <a:xfrm>
            <a:off x="4336855" y="5085530"/>
            <a:ext cx="863600" cy="647700"/>
            <a:chOff x="2336" y="2659"/>
            <a:chExt cx="544" cy="408"/>
          </a:xfrm>
        </p:grpSpPr>
        <p:sp>
          <p:nvSpPr>
            <p:cNvPr id="71691" name="AutoShape 11"/>
            <p:cNvSpPr>
              <a:spLocks noChangeArrowheads="1"/>
            </p:cNvSpPr>
            <p:nvPr/>
          </p:nvSpPr>
          <p:spPr bwMode="auto">
            <a:xfrm>
              <a:off x="2336" y="2659"/>
              <a:ext cx="544" cy="408"/>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grpSp>
          <p:nvGrpSpPr>
            <p:cNvPr id="71692" name="Group 12"/>
            <p:cNvGrpSpPr>
              <a:grpSpLocks/>
            </p:cNvGrpSpPr>
            <p:nvPr/>
          </p:nvGrpSpPr>
          <p:grpSpPr bwMode="auto">
            <a:xfrm>
              <a:off x="2449" y="2704"/>
              <a:ext cx="318" cy="296"/>
              <a:chOff x="2777" y="3844"/>
              <a:chExt cx="844" cy="767"/>
            </a:xfrm>
          </p:grpSpPr>
          <p:sp>
            <p:nvSpPr>
              <p:cNvPr id="71693" name="AutoShape 13"/>
              <p:cNvSpPr>
                <a:spLocks noChangeAspect="1" noChangeArrowheads="1" noTextEdit="1"/>
              </p:cNvSpPr>
              <p:nvPr/>
            </p:nvSpPr>
            <p:spPr bwMode="auto">
              <a:xfrm>
                <a:off x="2777" y="4028"/>
                <a:ext cx="844" cy="583"/>
              </a:xfrm>
              <a:prstGeom prst="rect">
                <a:avLst/>
              </a:prstGeom>
              <a:ln/>
              <a:extLst/>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71694" name="Freeform 14"/>
              <p:cNvSpPr>
                <a:spLocks/>
              </p:cNvSpPr>
              <p:nvPr/>
            </p:nvSpPr>
            <p:spPr bwMode="auto">
              <a:xfrm>
                <a:off x="2778" y="4029"/>
                <a:ext cx="842" cy="581"/>
              </a:xfrm>
              <a:custGeom>
                <a:avLst/>
                <a:gdLst>
                  <a:gd name="T0" fmla="*/ 8305 w 16004"/>
                  <a:gd name="T1" fmla="*/ 1072 h 11045"/>
                  <a:gd name="T2" fmla="*/ 9559 w 16004"/>
                  <a:gd name="T3" fmla="*/ 1264 h 11045"/>
                  <a:gd name="T4" fmla="*/ 10462 w 16004"/>
                  <a:gd name="T5" fmla="*/ 480 h 11045"/>
                  <a:gd name="T6" fmla="*/ 10771 w 16004"/>
                  <a:gd name="T7" fmla="*/ 86 h 11045"/>
                  <a:gd name="T8" fmla="*/ 10963 w 16004"/>
                  <a:gd name="T9" fmla="*/ 0 h 11045"/>
                  <a:gd name="T10" fmla="*/ 11121 w 16004"/>
                  <a:gd name="T11" fmla="*/ 82 h 11045"/>
                  <a:gd name="T12" fmla="*/ 11279 w 16004"/>
                  <a:gd name="T13" fmla="*/ 446 h 11045"/>
                  <a:gd name="T14" fmla="*/ 11284 w 16004"/>
                  <a:gd name="T15" fmla="*/ 931 h 11045"/>
                  <a:gd name="T16" fmla="*/ 11471 w 16004"/>
                  <a:gd name="T17" fmla="*/ 902 h 11045"/>
                  <a:gd name="T18" fmla="*/ 11768 w 16004"/>
                  <a:gd name="T19" fmla="*/ 523 h 11045"/>
                  <a:gd name="T20" fmla="*/ 11946 w 16004"/>
                  <a:gd name="T21" fmla="*/ 446 h 11045"/>
                  <a:gd name="T22" fmla="*/ 12110 w 16004"/>
                  <a:gd name="T23" fmla="*/ 509 h 11045"/>
                  <a:gd name="T24" fmla="*/ 12217 w 16004"/>
                  <a:gd name="T25" fmla="*/ 790 h 11045"/>
                  <a:gd name="T26" fmla="*/ 12214 w 16004"/>
                  <a:gd name="T27" fmla="*/ 1752 h 11045"/>
                  <a:gd name="T28" fmla="*/ 12618 w 16004"/>
                  <a:gd name="T29" fmla="*/ 2543 h 11045"/>
                  <a:gd name="T30" fmla="*/ 13362 w 16004"/>
                  <a:gd name="T31" fmla="*/ 3112 h 11045"/>
                  <a:gd name="T32" fmla="*/ 13991 w 16004"/>
                  <a:gd name="T33" fmla="*/ 3563 h 11045"/>
                  <a:gd name="T34" fmla="*/ 14992 w 16004"/>
                  <a:gd name="T35" fmla="*/ 4051 h 11045"/>
                  <a:gd name="T36" fmla="*/ 15957 w 16004"/>
                  <a:gd name="T37" fmla="*/ 4880 h 11045"/>
                  <a:gd name="T38" fmla="*/ 15994 w 16004"/>
                  <a:gd name="T39" fmla="*/ 6036 h 11045"/>
                  <a:gd name="T40" fmla="*/ 15907 w 16004"/>
                  <a:gd name="T41" fmla="*/ 6589 h 11045"/>
                  <a:gd name="T42" fmla="*/ 15539 w 16004"/>
                  <a:gd name="T43" fmla="*/ 6958 h 11045"/>
                  <a:gd name="T44" fmla="*/ 14563 w 16004"/>
                  <a:gd name="T45" fmla="*/ 7271 h 11045"/>
                  <a:gd name="T46" fmla="*/ 13788 w 16004"/>
                  <a:gd name="T47" fmla="*/ 7689 h 11045"/>
                  <a:gd name="T48" fmla="*/ 12980 w 16004"/>
                  <a:gd name="T49" fmla="*/ 8164 h 11045"/>
                  <a:gd name="T50" fmla="*/ 11823 w 16004"/>
                  <a:gd name="T51" fmla="*/ 8620 h 11045"/>
                  <a:gd name="T52" fmla="*/ 11322 w 16004"/>
                  <a:gd name="T53" fmla="*/ 9437 h 11045"/>
                  <a:gd name="T54" fmla="*/ 11410 w 16004"/>
                  <a:gd name="T55" fmla="*/ 10249 h 11045"/>
                  <a:gd name="T56" fmla="*/ 11311 w 16004"/>
                  <a:gd name="T57" fmla="*/ 10688 h 11045"/>
                  <a:gd name="T58" fmla="*/ 11001 w 16004"/>
                  <a:gd name="T59" fmla="*/ 10857 h 11045"/>
                  <a:gd name="T60" fmla="*/ 10418 w 16004"/>
                  <a:gd name="T61" fmla="*/ 10950 h 11045"/>
                  <a:gd name="T62" fmla="*/ 9811 w 16004"/>
                  <a:gd name="T63" fmla="*/ 10930 h 11045"/>
                  <a:gd name="T64" fmla="*/ 9605 w 16004"/>
                  <a:gd name="T65" fmla="*/ 10759 h 11045"/>
                  <a:gd name="T66" fmla="*/ 9439 w 16004"/>
                  <a:gd name="T67" fmla="*/ 10174 h 11045"/>
                  <a:gd name="T68" fmla="*/ 9408 w 16004"/>
                  <a:gd name="T69" fmla="*/ 9329 h 11045"/>
                  <a:gd name="T70" fmla="*/ 7110 w 16004"/>
                  <a:gd name="T71" fmla="*/ 9587 h 11045"/>
                  <a:gd name="T72" fmla="*/ 5636 w 16004"/>
                  <a:gd name="T73" fmla="*/ 9622 h 11045"/>
                  <a:gd name="T74" fmla="*/ 4440 w 16004"/>
                  <a:gd name="T75" fmla="*/ 9362 h 11045"/>
                  <a:gd name="T76" fmla="*/ 3817 w 16004"/>
                  <a:gd name="T77" fmla="*/ 9440 h 11045"/>
                  <a:gd name="T78" fmla="*/ 3858 w 16004"/>
                  <a:gd name="T79" fmla="*/ 10385 h 11045"/>
                  <a:gd name="T80" fmla="*/ 3780 w 16004"/>
                  <a:gd name="T81" fmla="*/ 10804 h 11045"/>
                  <a:gd name="T82" fmla="*/ 3629 w 16004"/>
                  <a:gd name="T83" fmla="*/ 10962 h 11045"/>
                  <a:gd name="T84" fmla="*/ 3173 w 16004"/>
                  <a:gd name="T85" fmla="*/ 11039 h 11045"/>
                  <a:gd name="T86" fmla="*/ 2270 w 16004"/>
                  <a:gd name="T87" fmla="*/ 10988 h 11045"/>
                  <a:gd name="T88" fmla="*/ 2008 w 16004"/>
                  <a:gd name="T89" fmla="*/ 10863 h 11045"/>
                  <a:gd name="T90" fmla="*/ 1847 w 16004"/>
                  <a:gd name="T91" fmla="*/ 10442 h 11045"/>
                  <a:gd name="T92" fmla="*/ 1783 w 16004"/>
                  <a:gd name="T93" fmla="*/ 9774 h 11045"/>
                  <a:gd name="T94" fmla="*/ 1747 w 16004"/>
                  <a:gd name="T95" fmla="*/ 8702 h 11045"/>
                  <a:gd name="T96" fmla="*/ 1402 w 16004"/>
                  <a:gd name="T97" fmla="*/ 8313 h 11045"/>
                  <a:gd name="T98" fmla="*/ 768 w 16004"/>
                  <a:gd name="T99" fmla="*/ 7575 h 11045"/>
                  <a:gd name="T100" fmla="*/ 425 w 16004"/>
                  <a:gd name="T101" fmla="*/ 6772 h 11045"/>
                  <a:gd name="T102" fmla="*/ 231 w 16004"/>
                  <a:gd name="T103" fmla="*/ 5363 h 11045"/>
                  <a:gd name="T104" fmla="*/ 97 w 16004"/>
                  <a:gd name="T105" fmla="*/ 5097 h 11045"/>
                  <a:gd name="T106" fmla="*/ 2 w 16004"/>
                  <a:gd name="T107" fmla="*/ 4613 h 11045"/>
                  <a:gd name="T108" fmla="*/ 105 w 16004"/>
                  <a:gd name="T109" fmla="*/ 4361 h 11045"/>
                  <a:gd name="T110" fmla="*/ 330 w 16004"/>
                  <a:gd name="T111" fmla="*/ 4196 h 11045"/>
                  <a:gd name="T112" fmla="*/ 186 w 16004"/>
                  <a:gd name="T113" fmla="*/ 3731 h 11045"/>
                  <a:gd name="T114" fmla="*/ 329 w 16004"/>
                  <a:gd name="T115" fmla="*/ 3615 h 11045"/>
                  <a:gd name="T116" fmla="*/ 688 w 16004"/>
                  <a:gd name="T117" fmla="*/ 3393 h 11045"/>
                  <a:gd name="T118" fmla="*/ 1380 w 16004"/>
                  <a:gd name="T119" fmla="*/ 2522 h 11045"/>
                  <a:gd name="T120" fmla="*/ 2466 w 16004"/>
                  <a:gd name="T121" fmla="*/ 1817 h 11045"/>
                  <a:gd name="T122" fmla="*/ 4017 w 16004"/>
                  <a:gd name="T123" fmla="*/ 1312 h 11045"/>
                  <a:gd name="T124" fmla="*/ 6136 w 16004"/>
                  <a:gd name="T125" fmla="*/ 1049 h 1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04" h="11045">
                    <a:moveTo>
                      <a:pt x="7031" y="1014"/>
                    </a:moveTo>
                    <a:lnTo>
                      <a:pt x="7132" y="1014"/>
                    </a:lnTo>
                    <a:lnTo>
                      <a:pt x="7233" y="1015"/>
                    </a:lnTo>
                    <a:lnTo>
                      <a:pt x="7335" y="1017"/>
                    </a:lnTo>
                    <a:lnTo>
                      <a:pt x="7434" y="1020"/>
                    </a:lnTo>
                    <a:lnTo>
                      <a:pt x="7533" y="1023"/>
                    </a:lnTo>
                    <a:lnTo>
                      <a:pt x="7632" y="1026"/>
                    </a:lnTo>
                    <a:lnTo>
                      <a:pt x="7730" y="1031"/>
                    </a:lnTo>
                    <a:lnTo>
                      <a:pt x="7828" y="1036"/>
                    </a:lnTo>
                    <a:lnTo>
                      <a:pt x="7924" y="1042"/>
                    </a:lnTo>
                    <a:lnTo>
                      <a:pt x="8020" y="1048"/>
                    </a:lnTo>
                    <a:lnTo>
                      <a:pt x="8116" y="1055"/>
                    </a:lnTo>
                    <a:lnTo>
                      <a:pt x="8210" y="1063"/>
                    </a:lnTo>
                    <a:lnTo>
                      <a:pt x="8305" y="1072"/>
                    </a:lnTo>
                    <a:lnTo>
                      <a:pt x="8399" y="1081"/>
                    </a:lnTo>
                    <a:lnTo>
                      <a:pt x="8492" y="1091"/>
                    </a:lnTo>
                    <a:lnTo>
                      <a:pt x="8584" y="1101"/>
                    </a:lnTo>
                    <a:lnTo>
                      <a:pt x="8676" y="1113"/>
                    </a:lnTo>
                    <a:lnTo>
                      <a:pt x="8767" y="1125"/>
                    </a:lnTo>
                    <a:lnTo>
                      <a:pt x="8858" y="1137"/>
                    </a:lnTo>
                    <a:lnTo>
                      <a:pt x="8947" y="1150"/>
                    </a:lnTo>
                    <a:lnTo>
                      <a:pt x="9036" y="1164"/>
                    </a:lnTo>
                    <a:lnTo>
                      <a:pt x="9126" y="1180"/>
                    </a:lnTo>
                    <a:lnTo>
                      <a:pt x="9214" y="1195"/>
                    </a:lnTo>
                    <a:lnTo>
                      <a:pt x="9301" y="1211"/>
                    </a:lnTo>
                    <a:lnTo>
                      <a:pt x="9388" y="1228"/>
                    </a:lnTo>
                    <a:lnTo>
                      <a:pt x="9474" y="1246"/>
                    </a:lnTo>
                    <a:lnTo>
                      <a:pt x="9559" y="1264"/>
                    </a:lnTo>
                    <a:lnTo>
                      <a:pt x="9645" y="1282"/>
                    </a:lnTo>
                    <a:lnTo>
                      <a:pt x="9729" y="1302"/>
                    </a:lnTo>
                    <a:lnTo>
                      <a:pt x="9813" y="1322"/>
                    </a:lnTo>
                    <a:lnTo>
                      <a:pt x="9896" y="1343"/>
                    </a:lnTo>
                    <a:lnTo>
                      <a:pt x="9979" y="1364"/>
                    </a:lnTo>
                    <a:lnTo>
                      <a:pt x="10041" y="1242"/>
                    </a:lnTo>
                    <a:lnTo>
                      <a:pt x="10100" y="1126"/>
                    </a:lnTo>
                    <a:lnTo>
                      <a:pt x="10157" y="1016"/>
                    </a:lnTo>
                    <a:lnTo>
                      <a:pt x="10213" y="912"/>
                    </a:lnTo>
                    <a:lnTo>
                      <a:pt x="10266" y="813"/>
                    </a:lnTo>
                    <a:lnTo>
                      <a:pt x="10318" y="721"/>
                    </a:lnTo>
                    <a:lnTo>
                      <a:pt x="10367" y="634"/>
                    </a:lnTo>
                    <a:lnTo>
                      <a:pt x="10415" y="554"/>
                    </a:lnTo>
                    <a:lnTo>
                      <a:pt x="10462" y="480"/>
                    </a:lnTo>
                    <a:lnTo>
                      <a:pt x="10505" y="412"/>
                    </a:lnTo>
                    <a:lnTo>
                      <a:pt x="10547" y="349"/>
                    </a:lnTo>
                    <a:lnTo>
                      <a:pt x="10587" y="292"/>
                    </a:lnTo>
                    <a:lnTo>
                      <a:pt x="10606" y="267"/>
                    </a:lnTo>
                    <a:lnTo>
                      <a:pt x="10625" y="242"/>
                    </a:lnTo>
                    <a:lnTo>
                      <a:pt x="10643" y="219"/>
                    </a:lnTo>
                    <a:lnTo>
                      <a:pt x="10661" y="198"/>
                    </a:lnTo>
                    <a:lnTo>
                      <a:pt x="10678" y="178"/>
                    </a:lnTo>
                    <a:lnTo>
                      <a:pt x="10694" y="160"/>
                    </a:lnTo>
                    <a:lnTo>
                      <a:pt x="10710" y="143"/>
                    </a:lnTo>
                    <a:lnTo>
                      <a:pt x="10726" y="127"/>
                    </a:lnTo>
                    <a:lnTo>
                      <a:pt x="10741" y="112"/>
                    </a:lnTo>
                    <a:lnTo>
                      <a:pt x="10756" y="99"/>
                    </a:lnTo>
                    <a:lnTo>
                      <a:pt x="10771" y="86"/>
                    </a:lnTo>
                    <a:lnTo>
                      <a:pt x="10786" y="75"/>
                    </a:lnTo>
                    <a:lnTo>
                      <a:pt x="10801" y="64"/>
                    </a:lnTo>
                    <a:lnTo>
                      <a:pt x="10815" y="54"/>
                    </a:lnTo>
                    <a:lnTo>
                      <a:pt x="10829" y="45"/>
                    </a:lnTo>
                    <a:lnTo>
                      <a:pt x="10843" y="36"/>
                    </a:lnTo>
                    <a:lnTo>
                      <a:pt x="10857" y="29"/>
                    </a:lnTo>
                    <a:lnTo>
                      <a:pt x="10871" y="23"/>
                    </a:lnTo>
                    <a:lnTo>
                      <a:pt x="10884" y="17"/>
                    </a:lnTo>
                    <a:lnTo>
                      <a:pt x="10899" y="12"/>
                    </a:lnTo>
                    <a:lnTo>
                      <a:pt x="10912" y="8"/>
                    </a:lnTo>
                    <a:lnTo>
                      <a:pt x="10925" y="5"/>
                    </a:lnTo>
                    <a:lnTo>
                      <a:pt x="10938" y="2"/>
                    </a:lnTo>
                    <a:lnTo>
                      <a:pt x="10951" y="1"/>
                    </a:lnTo>
                    <a:lnTo>
                      <a:pt x="10963" y="0"/>
                    </a:lnTo>
                    <a:lnTo>
                      <a:pt x="10975" y="1"/>
                    </a:lnTo>
                    <a:lnTo>
                      <a:pt x="10988" y="2"/>
                    </a:lnTo>
                    <a:lnTo>
                      <a:pt x="11000" y="4"/>
                    </a:lnTo>
                    <a:lnTo>
                      <a:pt x="11012" y="7"/>
                    </a:lnTo>
                    <a:lnTo>
                      <a:pt x="11023" y="10"/>
                    </a:lnTo>
                    <a:lnTo>
                      <a:pt x="11035" y="15"/>
                    </a:lnTo>
                    <a:lnTo>
                      <a:pt x="11046" y="20"/>
                    </a:lnTo>
                    <a:lnTo>
                      <a:pt x="11057" y="26"/>
                    </a:lnTo>
                    <a:lnTo>
                      <a:pt x="11068" y="33"/>
                    </a:lnTo>
                    <a:lnTo>
                      <a:pt x="11079" y="41"/>
                    </a:lnTo>
                    <a:lnTo>
                      <a:pt x="11090" y="50"/>
                    </a:lnTo>
                    <a:lnTo>
                      <a:pt x="11100" y="60"/>
                    </a:lnTo>
                    <a:lnTo>
                      <a:pt x="11111" y="70"/>
                    </a:lnTo>
                    <a:lnTo>
                      <a:pt x="11121" y="82"/>
                    </a:lnTo>
                    <a:lnTo>
                      <a:pt x="11131" y="94"/>
                    </a:lnTo>
                    <a:lnTo>
                      <a:pt x="11147" y="118"/>
                    </a:lnTo>
                    <a:lnTo>
                      <a:pt x="11162" y="142"/>
                    </a:lnTo>
                    <a:lnTo>
                      <a:pt x="11177" y="167"/>
                    </a:lnTo>
                    <a:lnTo>
                      <a:pt x="11191" y="192"/>
                    </a:lnTo>
                    <a:lnTo>
                      <a:pt x="11204" y="218"/>
                    </a:lnTo>
                    <a:lnTo>
                      <a:pt x="11216" y="244"/>
                    </a:lnTo>
                    <a:lnTo>
                      <a:pt x="11228" y="271"/>
                    </a:lnTo>
                    <a:lnTo>
                      <a:pt x="11238" y="299"/>
                    </a:lnTo>
                    <a:lnTo>
                      <a:pt x="11248" y="327"/>
                    </a:lnTo>
                    <a:lnTo>
                      <a:pt x="11257" y="355"/>
                    </a:lnTo>
                    <a:lnTo>
                      <a:pt x="11265" y="385"/>
                    </a:lnTo>
                    <a:lnTo>
                      <a:pt x="11273" y="415"/>
                    </a:lnTo>
                    <a:lnTo>
                      <a:pt x="11279" y="446"/>
                    </a:lnTo>
                    <a:lnTo>
                      <a:pt x="11285" y="476"/>
                    </a:lnTo>
                    <a:lnTo>
                      <a:pt x="11290" y="508"/>
                    </a:lnTo>
                    <a:lnTo>
                      <a:pt x="11294" y="540"/>
                    </a:lnTo>
                    <a:lnTo>
                      <a:pt x="11297" y="572"/>
                    </a:lnTo>
                    <a:lnTo>
                      <a:pt x="11299" y="606"/>
                    </a:lnTo>
                    <a:lnTo>
                      <a:pt x="11301" y="639"/>
                    </a:lnTo>
                    <a:lnTo>
                      <a:pt x="11302" y="675"/>
                    </a:lnTo>
                    <a:lnTo>
                      <a:pt x="11302" y="709"/>
                    </a:lnTo>
                    <a:lnTo>
                      <a:pt x="11301" y="745"/>
                    </a:lnTo>
                    <a:lnTo>
                      <a:pt x="11299" y="781"/>
                    </a:lnTo>
                    <a:lnTo>
                      <a:pt x="11297" y="817"/>
                    </a:lnTo>
                    <a:lnTo>
                      <a:pt x="11293" y="854"/>
                    </a:lnTo>
                    <a:lnTo>
                      <a:pt x="11289" y="892"/>
                    </a:lnTo>
                    <a:lnTo>
                      <a:pt x="11284" y="931"/>
                    </a:lnTo>
                    <a:lnTo>
                      <a:pt x="11279" y="970"/>
                    </a:lnTo>
                    <a:lnTo>
                      <a:pt x="11272" y="1009"/>
                    </a:lnTo>
                    <a:lnTo>
                      <a:pt x="11264" y="1049"/>
                    </a:lnTo>
                    <a:lnTo>
                      <a:pt x="11256" y="1090"/>
                    </a:lnTo>
                    <a:lnTo>
                      <a:pt x="11247" y="1130"/>
                    </a:lnTo>
                    <a:lnTo>
                      <a:pt x="11272" y="1109"/>
                    </a:lnTo>
                    <a:lnTo>
                      <a:pt x="11297" y="1086"/>
                    </a:lnTo>
                    <a:lnTo>
                      <a:pt x="11322" y="1063"/>
                    </a:lnTo>
                    <a:lnTo>
                      <a:pt x="11348" y="1038"/>
                    </a:lnTo>
                    <a:lnTo>
                      <a:pt x="11373" y="1013"/>
                    </a:lnTo>
                    <a:lnTo>
                      <a:pt x="11398" y="987"/>
                    </a:lnTo>
                    <a:lnTo>
                      <a:pt x="11422" y="960"/>
                    </a:lnTo>
                    <a:lnTo>
                      <a:pt x="11447" y="932"/>
                    </a:lnTo>
                    <a:lnTo>
                      <a:pt x="11471" y="902"/>
                    </a:lnTo>
                    <a:lnTo>
                      <a:pt x="11495" y="872"/>
                    </a:lnTo>
                    <a:lnTo>
                      <a:pt x="11519" y="841"/>
                    </a:lnTo>
                    <a:lnTo>
                      <a:pt x="11543" y="810"/>
                    </a:lnTo>
                    <a:lnTo>
                      <a:pt x="11567" y="777"/>
                    </a:lnTo>
                    <a:lnTo>
                      <a:pt x="11590" y="744"/>
                    </a:lnTo>
                    <a:lnTo>
                      <a:pt x="11614" y="710"/>
                    </a:lnTo>
                    <a:lnTo>
                      <a:pt x="11637" y="675"/>
                    </a:lnTo>
                    <a:lnTo>
                      <a:pt x="11660" y="640"/>
                    </a:lnTo>
                    <a:lnTo>
                      <a:pt x="11684" y="610"/>
                    </a:lnTo>
                    <a:lnTo>
                      <a:pt x="11708" y="582"/>
                    </a:lnTo>
                    <a:lnTo>
                      <a:pt x="11732" y="556"/>
                    </a:lnTo>
                    <a:lnTo>
                      <a:pt x="11744" y="544"/>
                    </a:lnTo>
                    <a:lnTo>
                      <a:pt x="11756" y="533"/>
                    </a:lnTo>
                    <a:lnTo>
                      <a:pt x="11768" y="523"/>
                    </a:lnTo>
                    <a:lnTo>
                      <a:pt x="11781" y="513"/>
                    </a:lnTo>
                    <a:lnTo>
                      <a:pt x="11794" y="504"/>
                    </a:lnTo>
                    <a:lnTo>
                      <a:pt x="11806" y="495"/>
                    </a:lnTo>
                    <a:lnTo>
                      <a:pt x="11819" y="487"/>
                    </a:lnTo>
                    <a:lnTo>
                      <a:pt x="11831" y="480"/>
                    </a:lnTo>
                    <a:lnTo>
                      <a:pt x="11844" y="474"/>
                    </a:lnTo>
                    <a:lnTo>
                      <a:pt x="11856" y="468"/>
                    </a:lnTo>
                    <a:lnTo>
                      <a:pt x="11869" y="463"/>
                    </a:lnTo>
                    <a:lnTo>
                      <a:pt x="11882" y="458"/>
                    </a:lnTo>
                    <a:lnTo>
                      <a:pt x="11895" y="455"/>
                    </a:lnTo>
                    <a:lnTo>
                      <a:pt x="11907" y="451"/>
                    </a:lnTo>
                    <a:lnTo>
                      <a:pt x="11920" y="449"/>
                    </a:lnTo>
                    <a:lnTo>
                      <a:pt x="11933" y="447"/>
                    </a:lnTo>
                    <a:lnTo>
                      <a:pt x="11946" y="446"/>
                    </a:lnTo>
                    <a:lnTo>
                      <a:pt x="11959" y="445"/>
                    </a:lnTo>
                    <a:lnTo>
                      <a:pt x="11972" y="445"/>
                    </a:lnTo>
                    <a:lnTo>
                      <a:pt x="11985" y="446"/>
                    </a:lnTo>
                    <a:lnTo>
                      <a:pt x="11998" y="447"/>
                    </a:lnTo>
                    <a:lnTo>
                      <a:pt x="12012" y="450"/>
                    </a:lnTo>
                    <a:lnTo>
                      <a:pt x="12025" y="452"/>
                    </a:lnTo>
                    <a:lnTo>
                      <a:pt x="12038" y="456"/>
                    </a:lnTo>
                    <a:lnTo>
                      <a:pt x="12049" y="460"/>
                    </a:lnTo>
                    <a:lnTo>
                      <a:pt x="12060" y="466"/>
                    </a:lnTo>
                    <a:lnTo>
                      <a:pt x="12071" y="473"/>
                    </a:lnTo>
                    <a:lnTo>
                      <a:pt x="12081" y="480"/>
                    </a:lnTo>
                    <a:lnTo>
                      <a:pt x="12091" y="489"/>
                    </a:lnTo>
                    <a:lnTo>
                      <a:pt x="12101" y="498"/>
                    </a:lnTo>
                    <a:lnTo>
                      <a:pt x="12110" y="509"/>
                    </a:lnTo>
                    <a:lnTo>
                      <a:pt x="12119" y="521"/>
                    </a:lnTo>
                    <a:lnTo>
                      <a:pt x="12128" y="533"/>
                    </a:lnTo>
                    <a:lnTo>
                      <a:pt x="12137" y="547"/>
                    </a:lnTo>
                    <a:lnTo>
                      <a:pt x="12145" y="562"/>
                    </a:lnTo>
                    <a:lnTo>
                      <a:pt x="12153" y="577"/>
                    </a:lnTo>
                    <a:lnTo>
                      <a:pt x="12161" y="594"/>
                    </a:lnTo>
                    <a:lnTo>
                      <a:pt x="12168" y="611"/>
                    </a:lnTo>
                    <a:lnTo>
                      <a:pt x="12175" y="630"/>
                    </a:lnTo>
                    <a:lnTo>
                      <a:pt x="12182" y="651"/>
                    </a:lnTo>
                    <a:lnTo>
                      <a:pt x="12189" y="672"/>
                    </a:lnTo>
                    <a:lnTo>
                      <a:pt x="12195" y="693"/>
                    </a:lnTo>
                    <a:lnTo>
                      <a:pt x="12201" y="716"/>
                    </a:lnTo>
                    <a:lnTo>
                      <a:pt x="12207" y="740"/>
                    </a:lnTo>
                    <a:lnTo>
                      <a:pt x="12217" y="790"/>
                    </a:lnTo>
                    <a:lnTo>
                      <a:pt x="12227" y="845"/>
                    </a:lnTo>
                    <a:lnTo>
                      <a:pt x="12236" y="904"/>
                    </a:lnTo>
                    <a:lnTo>
                      <a:pt x="12243" y="967"/>
                    </a:lnTo>
                    <a:lnTo>
                      <a:pt x="12249" y="1034"/>
                    </a:lnTo>
                    <a:lnTo>
                      <a:pt x="12254" y="1105"/>
                    </a:lnTo>
                    <a:lnTo>
                      <a:pt x="12257" y="1178"/>
                    </a:lnTo>
                    <a:lnTo>
                      <a:pt x="12258" y="1250"/>
                    </a:lnTo>
                    <a:lnTo>
                      <a:pt x="12257" y="1322"/>
                    </a:lnTo>
                    <a:lnTo>
                      <a:pt x="12255" y="1394"/>
                    </a:lnTo>
                    <a:lnTo>
                      <a:pt x="12251" y="1466"/>
                    </a:lnTo>
                    <a:lnTo>
                      <a:pt x="12245" y="1538"/>
                    </a:lnTo>
                    <a:lnTo>
                      <a:pt x="12237" y="1609"/>
                    </a:lnTo>
                    <a:lnTo>
                      <a:pt x="12226" y="1680"/>
                    </a:lnTo>
                    <a:lnTo>
                      <a:pt x="12214" y="1752"/>
                    </a:lnTo>
                    <a:lnTo>
                      <a:pt x="12201" y="1822"/>
                    </a:lnTo>
                    <a:lnTo>
                      <a:pt x="12185" y="1893"/>
                    </a:lnTo>
                    <a:lnTo>
                      <a:pt x="12168" y="1964"/>
                    </a:lnTo>
                    <a:lnTo>
                      <a:pt x="12149" y="2034"/>
                    </a:lnTo>
                    <a:lnTo>
                      <a:pt x="12129" y="2104"/>
                    </a:lnTo>
                    <a:lnTo>
                      <a:pt x="12106" y="2174"/>
                    </a:lnTo>
                    <a:lnTo>
                      <a:pt x="12082" y="2244"/>
                    </a:lnTo>
                    <a:lnTo>
                      <a:pt x="12169" y="2290"/>
                    </a:lnTo>
                    <a:lnTo>
                      <a:pt x="12254" y="2335"/>
                    </a:lnTo>
                    <a:lnTo>
                      <a:pt x="12334" y="2379"/>
                    </a:lnTo>
                    <a:lnTo>
                      <a:pt x="12411" y="2421"/>
                    </a:lnTo>
                    <a:lnTo>
                      <a:pt x="12484" y="2462"/>
                    </a:lnTo>
                    <a:lnTo>
                      <a:pt x="12553" y="2504"/>
                    </a:lnTo>
                    <a:lnTo>
                      <a:pt x="12618" y="2543"/>
                    </a:lnTo>
                    <a:lnTo>
                      <a:pt x="12681" y="2580"/>
                    </a:lnTo>
                    <a:lnTo>
                      <a:pt x="12740" y="2617"/>
                    </a:lnTo>
                    <a:lnTo>
                      <a:pt x="12795" y="2653"/>
                    </a:lnTo>
                    <a:lnTo>
                      <a:pt x="12846" y="2687"/>
                    </a:lnTo>
                    <a:lnTo>
                      <a:pt x="12893" y="2721"/>
                    </a:lnTo>
                    <a:lnTo>
                      <a:pt x="12937" y="2754"/>
                    </a:lnTo>
                    <a:lnTo>
                      <a:pt x="12977" y="2785"/>
                    </a:lnTo>
                    <a:lnTo>
                      <a:pt x="13014" y="2814"/>
                    </a:lnTo>
                    <a:lnTo>
                      <a:pt x="13047" y="2843"/>
                    </a:lnTo>
                    <a:lnTo>
                      <a:pt x="13110" y="2898"/>
                    </a:lnTo>
                    <a:lnTo>
                      <a:pt x="13174" y="2953"/>
                    </a:lnTo>
                    <a:lnTo>
                      <a:pt x="13237" y="3006"/>
                    </a:lnTo>
                    <a:lnTo>
                      <a:pt x="13299" y="3060"/>
                    </a:lnTo>
                    <a:lnTo>
                      <a:pt x="13362" y="3112"/>
                    </a:lnTo>
                    <a:lnTo>
                      <a:pt x="13425" y="3162"/>
                    </a:lnTo>
                    <a:lnTo>
                      <a:pt x="13488" y="3213"/>
                    </a:lnTo>
                    <a:lnTo>
                      <a:pt x="13550" y="3262"/>
                    </a:lnTo>
                    <a:lnTo>
                      <a:pt x="13583" y="3288"/>
                    </a:lnTo>
                    <a:lnTo>
                      <a:pt x="13617" y="3314"/>
                    </a:lnTo>
                    <a:lnTo>
                      <a:pt x="13652" y="3340"/>
                    </a:lnTo>
                    <a:lnTo>
                      <a:pt x="13689" y="3367"/>
                    </a:lnTo>
                    <a:lnTo>
                      <a:pt x="13727" y="3394"/>
                    </a:lnTo>
                    <a:lnTo>
                      <a:pt x="13767" y="3421"/>
                    </a:lnTo>
                    <a:lnTo>
                      <a:pt x="13809" y="3448"/>
                    </a:lnTo>
                    <a:lnTo>
                      <a:pt x="13852" y="3476"/>
                    </a:lnTo>
                    <a:lnTo>
                      <a:pt x="13897" y="3505"/>
                    </a:lnTo>
                    <a:lnTo>
                      <a:pt x="13943" y="3533"/>
                    </a:lnTo>
                    <a:lnTo>
                      <a:pt x="13991" y="3563"/>
                    </a:lnTo>
                    <a:lnTo>
                      <a:pt x="14042" y="3593"/>
                    </a:lnTo>
                    <a:lnTo>
                      <a:pt x="14093" y="3623"/>
                    </a:lnTo>
                    <a:lnTo>
                      <a:pt x="14147" y="3653"/>
                    </a:lnTo>
                    <a:lnTo>
                      <a:pt x="14201" y="3684"/>
                    </a:lnTo>
                    <a:lnTo>
                      <a:pt x="14258" y="3715"/>
                    </a:lnTo>
                    <a:lnTo>
                      <a:pt x="14318" y="3746"/>
                    </a:lnTo>
                    <a:lnTo>
                      <a:pt x="14383" y="3779"/>
                    </a:lnTo>
                    <a:lnTo>
                      <a:pt x="14454" y="3815"/>
                    </a:lnTo>
                    <a:lnTo>
                      <a:pt x="14531" y="3850"/>
                    </a:lnTo>
                    <a:lnTo>
                      <a:pt x="14612" y="3888"/>
                    </a:lnTo>
                    <a:lnTo>
                      <a:pt x="14699" y="3926"/>
                    </a:lnTo>
                    <a:lnTo>
                      <a:pt x="14791" y="3966"/>
                    </a:lnTo>
                    <a:lnTo>
                      <a:pt x="14888" y="4008"/>
                    </a:lnTo>
                    <a:lnTo>
                      <a:pt x="14992" y="4051"/>
                    </a:lnTo>
                    <a:lnTo>
                      <a:pt x="15100" y="4096"/>
                    </a:lnTo>
                    <a:lnTo>
                      <a:pt x="15213" y="4142"/>
                    </a:lnTo>
                    <a:lnTo>
                      <a:pt x="15332" y="4189"/>
                    </a:lnTo>
                    <a:lnTo>
                      <a:pt x="15457" y="4238"/>
                    </a:lnTo>
                    <a:lnTo>
                      <a:pt x="15586" y="4288"/>
                    </a:lnTo>
                    <a:lnTo>
                      <a:pt x="15721" y="4341"/>
                    </a:lnTo>
                    <a:lnTo>
                      <a:pt x="15862" y="4394"/>
                    </a:lnTo>
                    <a:lnTo>
                      <a:pt x="15878" y="4455"/>
                    </a:lnTo>
                    <a:lnTo>
                      <a:pt x="15894" y="4519"/>
                    </a:lnTo>
                    <a:lnTo>
                      <a:pt x="15908" y="4585"/>
                    </a:lnTo>
                    <a:lnTo>
                      <a:pt x="15922" y="4655"/>
                    </a:lnTo>
                    <a:lnTo>
                      <a:pt x="15935" y="4727"/>
                    </a:lnTo>
                    <a:lnTo>
                      <a:pt x="15946" y="4801"/>
                    </a:lnTo>
                    <a:lnTo>
                      <a:pt x="15957" y="4880"/>
                    </a:lnTo>
                    <a:lnTo>
                      <a:pt x="15967" y="4959"/>
                    </a:lnTo>
                    <a:lnTo>
                      <a:pt x="15975" y="5042"/>
                    </a:lnTo>
                    <a:lnTo>
                      <a:pt x="15983" y="5128"/>
                    </a:lnTo>
                    <a:lnTo>
                      <a:pt x="15989" y="5216"/>
                    </a:lnTo>
                    <a:lnTo>
                      <a:pt x="15994" y="5307"/>
                    </a:lnTo>
                    <a:lnTo>
                      <a:pt x="15998" y="5401"/>
                    </a:lnTo>
                    <a:lnTo>
                      <a:pt x="16001" y="5497"/>
                    </a:lnTo>
                    <a:lnTo>
                      <a:pt x="16003" y="5595"/>
                    </a:lnTo>
                    <a:lnTo>
                      <a:pt x="16004" y="5697"/>
                    </a:lnTo>
                    <a:lnTo>
                      <a:pt x="16003" y="5798"/>
                    </a:lnTo>
                    <a:lnTo>
                      <a:pt x="16001" y="5895"/>
                    </a:lnTo>
                    <a:lnTo>
                      <a:pt x="15999" y="5944"/>
                    </a:lnTo>
                    <a:lnTo>
                      <a:pt x="15997" y="5990"/>
                    </a:lnTo>
                    <a:lnTo>
                      <a:pt x="15994" y="6036"/>
                    </a:lnTo>
                    <a:lnTo>
                      <a:pt x="15991" y="6081"/>
                    </a:lnTo>
                    <a:lnTo>
                      <a:pt x="15987" y="6125"/>
                    </a:lnTo>
                    <a:lnTo>
                      <a:pt x="15983" y="6168"/>
                    </a:lnTo>
                    <a:lnTo>
                      <a:pt x="15979" y="6211"/>
                    </a:lnTo>
                    <a:lnTo>
                      <a:pt x="15974" y="6253"/>
                    </a:lnTo>
                    <a:lnTo>
                      <a:pt x="15968" y="6294"/>
                    </a:lnTo>
                    <a:lnTo>
                      <a:pt x="15962" y="6333"/>
                    </a:lnTo>
                    <a:lnTo>
                      <a:pt x="15956" y="6372"/>
                    </a:lnTo>
                    <a:lnTo>
                      <a:pt x="15949" y="6410"/>
                    </a:lnTo>
                    <a:lnTo>
                      <a:pt x="15941" y="6449"/>
                    </a:lnTo>
                    <a:lnTo>
                      <a:pt x="15934" y="6485"/>
                    </a:lnTo>
                    <a:lnTo>
                      <a:pt x="15925" y="6521"/>
                    </a:lnTo>
                    <a:lnTo>
                      <a:pt x="15916" y="6555"/>
                    </a:lnTo>
                    <a:lnTo>
                      <a:pt x="15907" y="6589"/>
                    </a:lnTo>
                    <a:lnTo>
                      <a:pt x="15897" y="6622"/>
                    </a:lnTo>
                    <a:lnTo>
                      <a:pt x="15887" y="6654"/>
                    </a:lnTo>
                    <a:lnTo>
                      <a:pt x="15877" y="6685"/>
                    </a:lnTo>
                    <a:lnTo>
                      <a:pt x="15865" y="6717"/>
                    </a:lnTo>
                    <a:lnTo>
                      <a:pt x="15854" y="6746"/>
                    </a:lnTo>
                    <a:lnTo>
                      <a:pt x="15842" y="6775"/>
                    </a:lnTo>
                    <a:lnTo>
                      <a:pt x="15829" y="6803"/>
                    </a:lnTo>
                    <a:lnTo>
                      <a:pt x="15816" y="6830"/>
                    </a:lnTo>
                    <a:lnTo>
                      <a:pt x="15803" y="6856"/>
                    </a:lnTo>
                    <a:lnTo>
                      <a:pt x="15788" y="6881"/>
                    </a:lnTo>
                    <a:lnTo>
                      <a:pt x="15773" y="6905"/>
                    </a:lnTo>
                    <a:lnTo>
                      <a:pt x="15694" y="6922"/>
                    </a:lnTo>
                    <a:lnTo>
                      <a:pt x="15616" y="6940"/>
                    </a:lnTo>
                    <a:lnTo>
                      <a:pt x="15539" y="6958"/>
                    </a:lnTo>
                    <a:lnTo>
                      <a:pt x="15462" y="6977"/>
                    </a:lnTo>
                    <a:lnTo>
                      <a:pt x="15387" y="6997"/>
                    </a:lnTo>
                    <a:lnTo>
                      <a:pt x="15312" y="7016"/>
                    </a:lnTo>
                    <a:lnTo>
                      <a:pt x="15239" y="7037"/>
                    </a:lnTo>
                    <a:lnTo>
                      <a:pt x="15167" y="7057"/>
                    </a:lnTo>
                    <a:lnTo>
                      <a:pt x="15096" y="7079"/>
                    </a:lnTo>
                    <a:lnTo>
                      <a:pt x="15026" y="7101"/>
                    </a:lnTo>
                    <a:lnTo>
                      <a:pt x="14957" y="7123"/>
                    </a:lnTo>
                    <a:lnTo>
                      <a:pt x="14888" y="7146"/>
                    </a:lnTo>
                    <a:lnTo>
                      <a:pt x="14821" y="7170"/>
                    </a:lnTo>
                    <a:lnTo>
                      <a:pt x="14755" y="7194"/>
                    </a:lnTo>
                    <a:lnTo>
                      <a:pt x="14690" y="7219"/>
                    </a:lnTo>
                    <a:lnTo>
                      <a:pt x="14626" y="7245"/>
                    </a:lnTo>
                    <a:lnTo>
                      <a:pt x="14563" y="7271"/>
                    </a:lnTo>
                    <a:lnTo>
                      <a:pt x="14501" y="7297"/>
                    </a:lnTo>
                    <a:lnTo>
                      <a:pt x="14439" y="7324"/>
                    </a:lnTo>
                    <a:lnTo>
                      <a:pt x="14379" y="7351"/>
                    </a:lnTo>
                    <a:lnTo>
                      <a:pt x="14321" y="7379"/>
                    </a:lnTo>
                    <a:lnTo>
                      <a:pt x="14263" y="7407"/>
                    </a:lnTo>
                    <a:lnTo>
                      <a:pt x="14206" y="7436"/>
                    </a:lnTo>
                    <a:lnTo>
                      <a:pt x="14150" y="7466"/>
                    </a:lnTo>
                    <a:lnTo>
                      <a:pt x="14096" y="7496"/>
                    </a:lnTo>
                    <a:lnTo>
                      <a:pt x="14042" y="7528"/>
                    </a:lnTo>
                    <a:lnTo>
                      <a:pt x="13988" y="7559"/>
                    </a:lnTo>
                    <a:lnTo>
                      <a:pt x="13937" y="7591"/>
                    </a:lnTo>
                    <a:lnTo>
                      <a:pt x="13886" y="7623"/>
                    </a:lnTo>
                    <a:lnTo>
                      <a:pt x="13836" y="7656"/>
                    </a:lnTo>
                    <a:lnTo>
                      <a:pt x="13788" y="7689"/>
                    </a:lnTo>
                    <a:lnTo>
                      <a:pt x="13740" y="7723"/>
                    </a:lnTo>
                    <a:lnTo>
                      <a:pt x="13693" y="7757"/>
                    </a:lnTo>
                    <a:lnTo>
                      <a:pt x="13643" y="7792"/>
                    </a:lnTo>
                    <a:lnTo>
                      <a:pt x="13592" y="7826"/>
                    </a:lnTo>
                    <a:lnTo>
                      <a:pt x="13538" y="7860"/>
                    </a:lnTo>
                    <a:lnTo>
                      <a:pt x="13483" y="7895"/>
                    </a:lnTo>
                    <a:lnTo>
                      <a:pt x="13427" y="7928"/>
                    </a:lnTo>
                    <a:lnTo>
                      <a:pt x="13368" y="7962"/>
                    </a:lnTo>
                    <a:lnTo>
                      <a:pt x="13308" y="7996"/>
                    </a:lnTo>
                    <a:lnTo>
                      <a:pt x="13246" y="8030"/>
                    </a:lnTo>
                    <a:lnTo>
                      <a:pt x="13183" y="8064"/>
                    </a:lnTo>
                    <a:lnTo>
                      <a:pt x="13116" y="8097"/>
                    </a:lnTo>
                    <a:lnTo>
                      <a:pt x="13049" y="8130"/>
                    </a:lnTo>
                    <a:lnTo>
                      <a:pt x="12980" y="8164"/>
                    </a:lnTo>
                    <a:lnTo>
                      <a:pt x="12909" y="8197"/>
                    </a:lnTo>
                    <a:lnTo>
                      <a:pt x="12836" y="8230"/>
                    </a:lnTo>
                    <a:lnTo>
                      <a:pt x="12762" y="8262"/>
                    </a:lnTo>
                    <a:lnTo>
                      <a:pt x="12686" y="8296"/>
                    </a:lnTo>
                    <a:lnTo>
                      <a:pt x="12607" y="8329"/>
                    </a:lnTo>
                    <a:lnTo>
                      <a:pt x="12527" y="8361"/>
                    </a:lnTo>
                    <a:lnTo>
                      <a:pt x="12445" y="8394"/>
                    </a:lnTo>
                    <a:lnTo>
                      <a:pt x="12362" y="8426"/>
                    </a:lnTo>
                    <a:lnTo>
                      <a:pt x="12277" y="8459"/>
                    </a:lnTo>
                    <a:lnTo>
                      <a:pt x="12189" y="8491"/>
                    </a:lnTo>
                    <a:lnTo>
                      <a:pt x="12100" y="8523"/>
                    </a:lnTo>
                    <a:lnTo>
                      <a:pt x="12009" y="8556"/>
                    </a:lnTo>
                    <a:lnTo>
                      <a:pt x="11917" y="8588"/>
                    </a:lnTo>
                    <a:lnTo>
                      <a:pt x="11823" y="8620"/>
                    </a:lnTo>
                    <a:lnTo>
                      <a:pt x="11726" y="8651"/>
                    </a:lnTo>
                    <a:lnTo>
                      <a:pt x="11628" y="8683"/>
                    </a:lnTo>
                    <a:lnTo>
                      <a:pt x="11529" y="8715"/>
                    </a:lnTo>
                    <a:lnTo>
                      <a:pt x="11427" y="8746"/>
                    </a:lnTo>
                    <a:lnTo>
                      <a:pt x="11323" y="8777"/>
                    </a:lnTo>
                    <a:lnTo>
                      <a:pt x="11320" y="8856"/>
                    </a:lnTo>
                    <a:lnTo>
                      <a:pt x="11317" y="8933"/>
                    </a:lnTo>
                    <a:lnTo>
                      <a:pt x="11315" y="9008"/>
                    </a:lnTo>
                    <a:lnTo>
                      <a:pt x="11314" y="9082"/>
                    </a:lnTo>
                    <a:lnTo>
                      <a:pt x="11314" y="9156"/>
                    </a:lnTo>
                    <a:lnTo>
                      <a:pt x="11314" y="9228"/>
                    </a:lnTo>
                    <a:lnTo>
                      <a:pt x="11316" y="9299"/>
                    </a:lnTo>
                    <a:lnTo>
                      <a:pt x="11318" y="9369"/>
                    </a:lnTo>
                    <a:lnTo>
                      <a:pt x="11322" y="9437"/>
                    </a:lnTo>
                    <a:lnTo>
                      <a:pt x="11326" y="9503"/>
                    </a:lnTo>
                    <a:lnTo>
                      <a:pt x="11331" y="9569"/>
                    </a:lnTo>
                    <a:lnTo>
                      <a:pt x="11337" y="9633"/>
                    </a:lnTo>
                    <a:lnTo>
                      <a:pt x="11345" y="9696"/>
                    </a:lnTo>
                    <a:lnTo>
                      <a:pt x="11353" y="9757"/>
                    </a:lnTo>
                    <a:lnTo>
                      <a:pt x="11362" y="9817"/>
                    </a:lnTo>
                    <a:lnTo>
                      <a:pt x="11372" y="9877"/>
                    </a:lnTo>
                    <a:lnTo>
                      <a:pt x="11381" y="9935"/>
                    </a:lnTo>
                    <a:lnTo>
                      <a:pt x="11389" y="9991"/>
                    </a:lnTo>
                    <a:lnTo>
                      <a:pt x="11396" y="10046"/>
                    </a:lnTo>
                    <a:lnTo>
                      <a:pt x="11402" y="10099"/>
                    </a:lnTo>
                    <a:lnTo>
                      <a:pt x="11406" y="10151"/>
                    </a:lnTo>
                    <a:lnTo>
                      <a:pt x="11409" y="10201"/>
                    </a:lnTo>
                    <a:lnTo>
                      <a:pt x="11410" y="10249"/>
                    </a:lnTo>
                    <a:lnTo>
                      <a:pt x="11411" y="10295"/>
                    </a:lnTo>
                    <a:lnTo>
                      <a:pt x="11410" y="10340"/>
                    </a:lnTo>
                    <a:lnTo>
                      <a:pt x="11407" y="10383"/>
                    </a:lnTo>
                    <a:lnTo>
                      <a:pt x="11404" y="10425"/>
                    </a:lnTo>
                    <a:lnTo>
                      <a:pt x="11399" y="10465"/>
                    </a:lnTo>
                    <a:lnTo>
                      <a:pt x="11393" y="10503"/>
                    </a:lnTo>
                    <a:lnTo>
                      <a:pt x="11386" y="10539"/>
                    </a:lnTo>
                    <a:lnTo>
                      <a:pt x="11378" y="10573"/>
                    </a:lnTo>
                    <a:lnTo>
                      <a:pt x="11368" y="10606"/>
                    </a:lnTo>
                    <a:lnTo>
                      <a:pt x="11359" y="10623"/>
                    </a:lnTo>
                    <a:lnTo>
                      <a:pt x="11349" y="10640"/>
                    </a:lnTo>
                    <a:lnTo>
                      <a:pt x="11337" y="10656"/>
                    </a:lnTo>
                    <a:lnTo>
                      <a:pt x="11325" y="10672"/>
                    </a:lnTo>
                    <a:lnTo>
                      <a:pt x="11311" y="10688"/>
                    </a:lnTo>
                    <a:lnTo>
                      <a:pt x="11297" y="10702"/>
                    </a:lnTo>
                    <a:lnTo>
                      <a:pt x="11281" y="10717"/>
                    </a:lnTo>
                    <a:lnTo>
                      <a:pt x="11264" y="10731"/>
                    </a:lnTo>
                    <a:lnTo>
                      <a:pt x="11246" y="10744"/>
                    </a:lnTo>
                    <a:lnTo>
                      <a:pt x="11227" y="10757"/>
                    </a:lnTo>
                    <a:lnTo>
                      <a:pt x="11206" y="10770"/>
                    </a:lnTo>
                    <a:lnTo>
                      <a:pt x="11185" y="10783"/>
                    </a:lnTo>
                    <a:lnTo>
                      <a:pt x="11162" y="10795"/>
                    </a:lnTo>
                    <a:lnTo>
                      <a:pt x="11138" y="10806"/>
                    </a:lnTo>
                    <a:lnTo>
                      <a:pt x="11113" y="10817"/>
                    </a:lnTo>
                    <a:lnTo>
                      <a:pt x="11087" y="10828"/>
                    </a:lnTo>
                    <a:lnTo>
                      <a:pt x="11059" y="10838"/>
                    </a:lnTo>
                    <a:lnTo>
                      <a:pt x="11031" y="10848"/>
                    </a:lnTo>
                    <a:lnTo>
                      <a:pt x="11001" y="10857"/>
                    </a:lnTo>
                    <a:lnTo>
                      <a:pt x="10970" y="10866"/>
                    </a:lnTo>
                    <a:lnTo>
                      <a:pt x="10938" y="10875"/>
                    </a:lnTo>
                    <a:lnTo>
                      <a:pt x="10905" y="10883"/>
                    </a:lnTo>
                    <a:lnTo>
                      <a:pt x="10869" y="10891"/>
                    </a:lnTo>
                    <a:lnTo>
                      <a:pt x="10834" y="10898"/>
                    </a:lnTo>
                    <a:lnTo>
                      <a:pt x="10797" y="10905"/>
                    </a:lnTo>
                    <a:lnTo>
                      <a:pt x="10759" y="10912"/>
                    </a:lnTo>
                    <a:lnTo>
                      <a:pt x="10720" y="10918"/>
                    </a:lnTo>
                    <a:lnTo>
                      <a:pt x="10680" y="10923"/>
                    </a:lnTo>
                    <a:lnTo>
                      <a:pt x="10639" y="10930"/>
                    </a:lnTo>
                    <a:lnTo>
                      <a:pt x="10596" y="10935"/>
                    </a:lnTo>
                    <a:lnTo>
                      <a:pt x="10553" y="10939"/>
                    </a:lnTo>
                    <a:lnTo>
                      <a:pt x="10508" y="10943"/>
                    </a:lnTo>
                    <a:lnTo>
                      <a:pt x="10418" y="10950"/>
                    </a:lnTo>
                    <a:lnTo>
                      <a:pt x="10334" y="10954"/>
                    </a:lnTo>
                    <a:lnTo>
                      <a:pt x="10254" y="10958"/>
                    </a:lnTo>
                    <a:lnTo>
                      <a:pt x="10180" y="10959"/>
                    </a:lnTo>
                    <a:lnTo>
                      <a:pt x="10110" y="10959"/>
                    </a:lnTo>
                    <a:lnTo>
                      <a:pt x="10045" y="10958"/>
                    </a:lnTo>
                    <a:lnTo>
                      <a:pt x="10014" y="10956"/>
                    </a:lnTo>
                    <a:lnTo>
                      <a:pt x="9983" y="10954"/>
                    </a:lnTo>
                    <a:lnTo>
                      <a:pt x="9955" y="10952"/>
                    </a:lnTo>
                    <a:lnTo>
                      <a:pt x="9928" y="10949"/>
                    </a:lnTo>
                    <a:lnTo>
                      <a:pt x="9902" y="10946"/>
                    </a:lnTo>
                    <a:lnTo>
                      <a:pt x="9877" y="10943"/>
                    </a:lnTo>
                    <a:lnTo>
                      <a:pt x="9854" y="10939"/>
                    </a:lnTo>
                    <a:lnTo>
                      <a:pt x="9832" y="10934"/>
                    </a:lnTo>
                    <a:lnTo>
                      <a:pt x="9811" y="10930"/>
                    </a:lnTo>
                    <a:lnTo>
                      <a:pt x="9791" y="10924"/>
                    </a:lnTo>
                    <a:lnTo>
                      <a:pt x="9772" y="10918"/>
                    </a:lnTo>
                    <a:lnTo>
                      <a:pt x="9755" y="10912"/>
                    </a:lnTo>
                    <a:lnTo>
                      <a:pt x="9738" y="10906"/>
                    </a:lnTo>
                    <a:lnTo>
                      <a:pt x="9723" y="10899"/>
                    </a:lnTo>
                    <a:lnTo>
                      <a:pt x="9709" y="10892"/>
                    </a:lnTo>
                    <a:lnTo>
                      <a:pt x="9697" y="10885"/>
                    </a:lnTo>
                    <a:lnTo>
                      <a:pt x="9685" y="10877"/>
                    </a:lnTo>
                    <a:lnTo>
                      <a:pt x="9675" y="10869"/>
                    </a:lnTo>
                    <a:lnTo>
                      <a:pt x="9666" y="10860"/>
                    </a:lnTo>
                    <a:lnTo>
                      <a:pt x="9659" y="10851"/>
                    </a:lnTo>
                    <a:lnTo>
                      <a:pt x="9640" y="10822"/>
                    </a:lnTo>
                    <a:lnTo>
                      <a:pt x="9622" y="10791"/>
                    </a:lnTo>
                    <a:lnTo>
                      <a:pt x="9605" y="10759"/>
                    </a:lnTo>
                    <a:lnTo>
                      <a:pt x="9589" y="10726"/>
                    </a:lnTo>
                    <a:lnTo>
                      <a:pt x="9573" y="10692"/>
                    </a:lnTo>
                    <a:lnTo>
                      <a:pt x="9558" y="10655"/>
                    </a:lnTo>
                    <a:lnTo>
                      <a:pt x="9543" y="10618"/>
                    </a:lnTo>
                    <a:lnTo>
                      <a:pt x="9530" y="10579"/>
                    </a:lnTo>
                    <a:lnTo>
                      <a:pt x="9517" y="10539"/>
                    </a:lnTo>
                    <a:lnTo>
                      <a:pt x="9505" y="10499"/>
                    </a:lnTo>
                    <a:lnTo>
                      <a:pt x="9493" y="10456"/>
                    </a:lnTo>
                    <a:lnTo>
                      <a:pt x="9483" y="10413"/>
                    </a:lnTo>
                    <a:lnTo>
                      <a:pt x="9473" y="10367"/>
                    </a:lnTo>
                    <a:lnTo>
                      <a:pt x="9463" y="10320"/>
                    </a:lnTo>
                    <a:lnTo>
                      <a:pt x="9455" y="10273"/>
                    </a:lnTo>
                    <a:lnTo>
                      <a:pt x="9447" y="10224"/>
                    </a:lnTo>
                    <a:lnTo>
                      <a:pt x="9439" y="10174"/>
                    </a:lnTo>
                    <a:lnTo>
                      <a:pt x="9433" y="10121"/>
                    </a:lnTo>
                    <a:lnTo>
                      <a:pt x="9427" y="10069"/>
                    </a:lnTo>
                    <a:lnTo>
                      <a:pt x="9421" y="10014"/>
                    </a:lnTo>
                    <a:lnTo>
                      <a:pt x="9417" y="9959"/>
                    </a:lnTo>
                    <a:lnTo>
                      <a:pt x="9413" y="9902"/>
                    </a:lnTo>
                    <a:lnTo>
                      <a:pt x="9410" y="9843"/>
                    </a:lnTo>
                    <a:lnTo>
                      <a:pt x="9407" y="9784"/>
                    </a:lnTo>
                    <a:lnTo>
                      <a:pt x="9405" y="9723"/>
                    </a:lnTo>
                    <a:lnTo>
                      <a:pt x="9404" y="9661"/>
                    </a:lnTo>
                    <a:lnTo>
                      <a:pt x="9403" y="9597"/>
                    </a:lnTo>
                    <a:lnTo>
                      <a:pt x="9403" y="9532"/>
                    </a:lnTo>
                    <a:lnTo>
                      <a:pt x="9404" y="9466"/>
                    </a:lnTo>
                    <a:lnTo>
                      <a:pt x="9405" y="9399"/>
                    </a:lnTo>
                    <a:lnTo>
                      <a:pt x="9408" y="9329"/>
                    </a:lnTo>
                    <a:lnTo>
                      <a:pt x="9410" y="9259"/>
                    </a:lnTo>
                    <a:lnTo>
                      <a:pt x="9232" y="9292"/>
                    </a:lnTo>
                    <a:lnTo>
                      <a:pt x="9054" y="9323"/>
                    </a:lnTo>
                    <a:lnTo>
                      <a:pt x="8876" y="9354"/>
                    </a:lnTo>
                    <a:lnTo>
                      <a:pt x="8699" y="9382"/>
                    </a:lnTo>
                    <a:lnTo>
                      <a:pt x="8521" y="9410"/>
                    </a:lnTo>
                    <a:lnTo>
                      <a:pt x="8344" y="9436"/>
                    </a:lnTo>
                    <a:lnTo>
                      <a:pt x="8166" y="9462"/>
                    </a:lnTo>
                    <a:lnTo>
                      <a:pt x="7990" y="9485"/>
                    </a:lnTo>
                    <a:lnTo>
                      <a:pt x="7814" y="9508"/>
                    </a:lnTo>
                    <a:lnTo>
                      <a:pt x="7637" y="9530"/>
                    </a:lnTo>
                    <a:lnTo>
                      <a:pt x="7461" y="9550"/>
                    </a:lnTo>
                    <a:lnTo>
                      <a:pt x="7285" y="9569"/>
                    </a:lnTo>
                    <a:lnTo>
                      <a:pt x="7110" y="9587"/>
                    </a:lnTo>
                    <a:lnTo>
                      <a:pt x="6935" y="9603"/>
                    </a:lnTo>
                    <a:lnTo>
                      <a:pt x="6760" y="9619"/>
                    </a:lnTo>
                    <a:lnTo>
                      <a:pt x="6586" y="9632"/>
                    </a:lnTo>
                    <a:lnTo>
                      <a:pt x="6500" y="9639"/>
                    </a:lnTo>
                    <a:lnTo>
                      <a:pt x="6412" y="9643"/>
                    </a:lnTo>
                    <a:lnTo>
                      <a:pt x="6326" y="9647"/>
                    </a:lnTo>
                    <a:lnTo>
                      <a:pt x="6239" y="9648"/>
                    </a:lnTo>
                    <a:lnTo>
                      <a:pt x="6153" y="9649"/>
                    </a:lnTo>
                    <a:lnTo>
                      <a:pt x="6067" y="9648"/>
                    </a:lnTo>
                    <a:lnTo>
                      <a:pt x="5980" y="9646"/>
                    </a:lnTo>
                    <a:lnTo>
                      <a:pt x="5894" y="9642"/>
                    </a:lnTo>
                    <a:lnTo>
                      <a:pt x="5807" y="9637"/>
                    </a:lnTo>
                    <a:lnTo>
                      <a:pt x="5722" y="9630"/>
                    </a:lnTo>
                    <a:lnTo>
                      <a:pt x="5636" y="9622"/>
                    </a:lnTo>
                    <a:lnTo>
                      <a:pt x="5549" y="9613"/>
                    </a:lnTo>
                    <a:lnTo>
                      <a:pt x="5463" y="9601"/>
                    </a:lnTo>
                    <a:lnTo>
                      <a:pt x="5378" y="9589"/>
                    </a:lnTo>
                    <a:lnTo>
                      <a:pt x="5292" y="9576"/>
                    </a:lnTo>
                    <a:lnTo>
                      <a:pt x="5207" y="9561"/>
                    </a:lnTo>
                    <a:lnTo>
                      <a:pt x="5121" y="9544"/>
                    </a:lnTo>
                    <a:lnTo>
                      <a:pt x="5035" y="9526"/>
                    </a:lnTo>
                    <a:lnTo>
                      <a:pt x="4950" y="9507"/>
                    </a:lnTo>
                    <a:lnTo>
                      <a:pt x="4865" y="9487"/>
                    </a:lnTo>
                    <a:lnTo>
                      <a:pt x="4780" y="9465"/>
                    </a:lnTo>
                    <a:lnTo>
                      <a:pt x="4695" y="9441"/>
                    </a:lnTo>
                    <a:lnTo>
                      <a:pt x="4609" y="9416"/>
                    </a:lnTo>
                    <a:lnTo>
                      <a:pt x="4524" y="9390"/>
                    </a:lnTo>
                    <a:lnTo>
                      <a:pt x="4440" y="9362"/>
                    </a:lnTo>
                    <a:lnTo>
                      <a:pt x="4355" y="9332"/>
                    </a:lnTo>
                    <a:lnTo>
                      <a:pt x="4271" y="9302"/>
                    </a:lnTo>
                    <a:lnTo>
                      <a:pt x="4185" y="9270"/>
                    </a:lnTo>
                    <a:lnTo>
                      <a:pt x="4101" y="9237"/>
                    </a:lnTo>
                    <a:lnTo>
                      <a:pt x="4017" y="9202"/>
                    </a:lnTo>
                    <a:lnTo>
                      <a:pt x="3933" y="9166"/>
                    </a:lnTo>
                    <a:lnTo>
                      <a:pt x="3849" y="9129"/>
                    </a:lnTo>
                    <a:lnTo>
                      <a:pt x="3842" y="9165"/>
                    </a:lnTo>
                    <a:lnTo>
                      <a:pt x="3835" y="9204"/>
                    </a:lnTo>
                    <a:lnTo>
                      <a:pt x="3829" y="9245"/>
                    </a:lnTo>
                    <a:lnTo>
                      <a:pt x="3825" y="9289"/>
                    </a:lnTo>
                    <a:lnTo>
                      <a:pt x="3821" y="9337"/>
                    </a:lnTo>
                    <a:lnTo>
                      <a:pt x="3818" y="9387"/>
                    </a:lnTo>
                    <a:lnTo>
                      <a:pt x="3817" y="9440"/>
                    </a:lnTo>
                    <a:lnTo>
                      <a:pt x="3816" y="9495"/>
                    </a:lnTo>
                    <a:lnTo>
                      <a:pt x="3816" y="9552"/>
                    </a:lnTo>
                    <a:lnTo>
                      <a:pt x="3818" y="9614"/>
                    </a:lnTo>
                    <a:lnTo>
                      <a:pt x="3820" y="9677"/>
                    </a:lnTo>
                    <a:lnTo>
                      <a:pt x="3823" y="9743"/>
                    </a:lnTo>
                    <a:lnTo>
                      <a:pt x="3827" y="9811"/>
                    </a:lnTo>
                    <a:lnTo>
                      <a:pt x="3832" y="9883"/>
                    </a:lnTo>
                    <a:lnTo>
                      <a:pt x="3839" y="9957"/>
                    </a:lnTo>
                    <a:lnTo>
                      <a:pt x="3846" y="10033"/>
                    </a:lnTo>
                    <a:lnTo>
                      <a:pt x="3851" y="10110"/>
                    </a:lnTo>
                    <a:lnTo>
                      <a:pt x="3856" y="10184"/>
                    </a:lnTo>
                    <a:lnTo>
                      <a:pt x="3858" y="10254"/>
                    </a:lnTo>
                    <a:lnTo>
                      <a:pt x="3859" y="10321"/>
                    </a:lnTo>
                    <a:lnTo>
                      <a:pt x="3858" y="10385"/>
                    </a:lnTo>
                    <a:lnTo>
                      <a:pt x="3856" y="10446"/>
                    </a:lnTo>
                    <a:lnTo>
                      <a:pt x="3851" y="10504"/>
                    </a:lnTo>
                    <a:lnTo>
                      <a:pt x="3845" y="10559"/>
                    </a:lnTo>
                    <a:lnTo>
                      <a:pt x="3841" y="10585"/>
                    </a:lnTo>
                    <a:lnTo>
                      <a:pt x="3837" y="10610"/>
                    </a:lnTo>
                    <a:lnTo>
                      <a:pt x="3833" y="10635"/>
                    </a:lnTo>
                    <a:lnTo>
                      <a:pt x="3828" y="10658"/>
                    </a:lnTo>
                    <a:lnTo>
                      <a:pt x="3822" y="10682"/>
                    </a:lnTo>
                    <a:lnTo>
                      <a:pt x="3816" y="10705"/>
                    </a:lnTo>
                    <a:lnTo>
                      <a:pt x="3810" y="10726"/>
                    </a:lnTo>
                    <a:lnTo>
                      <a:pt x="3803" y="10747"/>
                    </a:lnTo>
                    <a:lnTo>
                      <a:pt x="3796" y="10767"/>
                    </a:lnTo>
                    <a:lnTo>
                      <a:pt x="3788" y="10786"/>
                    </a:lnTo>
                    <a:lnTo>
                      <a:pt x="3780" y="10804"/>
                    </a:lnTo>
                    <a:lnTo>
                      <a:pt x="3772" y="10822"/>
                    </a:lnTo>
                    <a:lnTo>
                      <a:pt x="3762" y="10838"/>
                    </a:lnTo>
                    <a:lnTo>
                      <a:pt x="3752" y="10854"/>
                    </a:lnTo>
                    <a:lnTo>
                      <a:pt x="3742" y="10869"/>
                    </a:lnTo>
                    <a:lnTo>
                      <a:pt x="3732" y="10884"/>
                    </a:lnTo>
                    <a:lnTo>
                      <a:pt x="3725" y="10893"/>
                    </a:lnTo>
                    <a:lnTo>
                      <a:pt x="3717" y="10903"/>
                    </a:lnTo>
                    <a:lnTo>
                      <a:pt x="3708" y="10912"/>
                    </a:lnTo>
                    <a:lnTo>
                      <a:pt x="3698" y="10921"/>
                    </a:lnTo>
                    <a:lnTo>
                      <a:pt x="3686" y="10930"/>
                    </a:lnTo>
                    <a:lnTo>
                      <a:pt x="3674" y="10939"/>
                    </a:lnTo>
                    <a:lnTo>
                      <a:pt x="3660" y="10947"/>
                    </a:lnTo>
                    <a:lnTo>
                      <a:pt x="3645" y="10954"/>
                    </a:lnTo>
                    <a:lnTo>
                      <a:pt x="3629" y="10962"/>
                    </a:lnTo>
                    <a:lnTo>
                      <a:pt x="3612" y="10969"/>
                    </a:lnTo>
                    <a:lnTo>
                      <a:pt x="3593" y="10975"/>
                    </a:lnTo>
                    <a:lnTo>
                      <a:pt x="3574" y="10982"/>
                    </a:lnTo>
                    <a:lnTo>
                      <a:pt x="3553" y="10988"/>
                    </a:lnTo>
                    <a:lnTo>
                      <a:pt x="3531" y="10994"/>
                    </a:lnTo>
                    <a:lnTo>
                      <a:pt x="3508" y="10999"/>
                    </a:lnTo>
                    <a:lnTo>
                      <a:pt x="3483" y="11004"/>
                    </a:lnTo>
                    <a:lnTo>
                      <a:pt x="3458" y="11009"/>
                    </a:lnTo>
                    <a:lnTo>
                      <a:pt x="3431" y="11014"/>
                    </a:lnTo>
                    <a:lnTo>
                      <a:pt x="3403" y="11018"/>
                    </a:lnTo>
                    <a:lnTo>
                      <a:pt x="3374" y="11022"/>
                    </a:lnTo>
                    <a:lnTo>
                      <a:pt x="3311" y="11029"/>
                    </a:lnTo>
                    <a:lnTo>
                      <a:pt x="3245" y="11035"/>
                    </a:lnTo>
                    <a:lnTo>
                      <a:pt x="3173" y="11039"/>
                    </a:lnTo>
                    <a:lnTo>
                      <a:pt x="3097" y="11042"/>
                    </a:lnTo>
                    <a:lnTo>
                      <a:pt x="3016" y="11044"/>
                    </a:lnTo>
                    <a:lnTo>
                      <a:pt x="2931" y="11045"/>
                    </a:lnTo>
                    <a:lnTo>
                      <a:pt x="2844" y="11044"/>
                    </a:lnTo>
                    <a:lnTo>
                      <a:pt x="2762" y="11042"/>
                    </a:lnTo>
                    <a:lnTo>
                      <a:pt x="2684" y="11039"/>
                    </a:lnTo>
                    <a:lnTo>
                      <a:pt x="2609" y="11035"/>
                    </a:lnTo>
                    <a:lnTo>
                      <a:pt x="2539" y="11029"/>
                    </a:lnTo>
                    <a:lnTo>
                      <a:pt x="2473" y="11022"/>
                    </a:lnTo>
                    <a:lnTo>
                      <a:pt x="2409" y="11014"/>
                    </a:lnTo>
                    <a:lnTo>
                      <a:pt x="2351" y="11004"/>
                    </a:lnTo>
                    <a:lnTo>
                      <a:pt x="2323" y="10999"/>
                    </a:lnTo>
                    <a:lnTo>
                      <a:pt x="2296" y="10994"/>
                    </a:lnTo>
                    <a:lnTo>
                      <a:pt x="2270" y="10988"/>
                    </a:lnTo>
                    <a:lnTo>
                      <a:pt x="2245" y="10982"/>
                    </a:lnTo>
                    <a:lnTo>
                      <a:pt x="2221" y="10975"/>
                    </a:lnTo>
                    <a:lnTo>
                      <a:pt x="2198" y="10969"/>
                    </a:lnTo>
                    <a:lnTo>
                      <a:pt x="2177" y="10962"/>
                    </a:lnTo>
                    <a:lnTo>
                      <a:pt x="2156" y="10954"/>
                    </a:lnTo>
                    <a:lnTo>
                      <a:pt x="2136" y="10947"/>
                    </a:lnTo>
                    <a:lnTo>
                      <a:pt x="2117" y="10939"/>
                    </a:lnTo>
                    <a:lnTo>
                      <a:pt x="2099" y="10930"/>
                    </a:lnTo>
                    <a:lnTo>
                      <a:pt x="2082" y="10921"/>
                    </a:lnTo>
                    <a:lnTo>
                      <a:pt x="2066" y="10912"/>
                    </a:lnTo>
                    <a:lnTo>
                      <a:pt x="2051" y="10903"/>
                    </a:lnTo>
                    <a:lnTo>
                      <a:pt x="2036" y="10893"/>
                    </a:lnTo>
                    <a:lnTo>
                      <a:pt x="2023" y="10884"/>
                    </a:lnTo>
                    <a:lnTo>
                      <a:pt x="2008" y="10863"/>
                    </a:lnTo>
                    <a:lnTo>
                      <a:pt x="1994" y="10841"/>
                    </a:lnTo>
                    <a:lnTo>
                      <a:pt x="1978" y="10818"/>
                    </a:lnTo>
                    <a:lnTo>
                      <a:pt x="1965" y="10793"/>
                    </a:lnTo>
                    <a:lnTo>
                      <a:pt x="1952" y="10768"/>
                    </a:lnTo>
                    <a:lnTo>
                      <a:pt x="1939" y="10741"/>
                    </a:lnTo>
                    <a:lnTo>
                      <a:pt x="1927" y="10713"/>
                    </a:lnTo>
                    <a:lnTo>
                      <a:pt x="1915" y="10683"/>
                    </a:lnTo>
                    <a:lnTo>
                      <a:pt x="1904" y="10652"/>
                    </a:lnTo>
                    <a:lnTo>
                      <a:pt x="1893" y="10620"/>
                    </a:lnTo>
                    <a:lnTo>
                      <a:pt x="1883" y="10587"/>
                    </a:lnTo>
                    <a:lnTo>
                      <a:pt x="1874" y="10552"/>
                    </a:lnTo>
                    <a:lnTo>
                      <a:pt x="1864" y="10517"/>
                    </a:lnTo>
                    <a:lnTo>
                      <a:pt x="1856" y="10480"/>
                    </a:lnTo>
                    <a:lnTo>
                      <a:pt x="1847" y="10442"/>
                    </a:lnTo>
                    <a:lnTo>
                      <a:pt x="1840" y="10401"/>
                    </a:lnTo>
                    <a:lnTo>
                      <a:pt x="1832" y="10361"/>
                    </a:lnTo>
                    <a:lnTo>
                      <a:pt x="1826" y="10319"/>
                    </a:lnTo>
                    <a:lnTo>
                      <a:pt x="1819" y="10276"/>
                    </a:lnTo>
                    <a:lnTo>
                      <a:pt x="1814" y="10231"/>
                    </a:lnTo>
                    <a:lnTo>
                      <a:pt x="1808" y="10186"/>
                    </a:lnTo>
                    <a:lnTo>
                      <a:pt x="1803" y="10139"/>
                    </a:lnTo>
                    <a:lnTo>
                      <a:pt x="1799" y="10090"/>
                    </a:lnTo>
                    <a:lnTo>
                      <a:pt x="1795" y="10041"/>
                    </a:lnTo>
                    <a:lnTo>
                      <a:pt x="1792" y="9990"/>
                    </a:lnTo>
                    <a:lnTo>
                      <a:pt x="1789" y="9938"/>
                    </a:lnTo>
                    <a:lnTo>
                      <a:pt x="1787" y="9885"/>
                    </a:lnTo>
                    <a:lnTo>
                      <a:pt x="1785" y="9830"/>
                    </a:lnTo>
                    <a:lnTo>
                      <a:pt x="1783" y="9774"/>
                    </a:lnTo>
                    <a:lnTo>
                      <a:pt x="1783" y="9717"/>
                    </a:lnTo>
                    <a:lnTo>
                      <a:pt x="1782" y="9659"/>
                    </a:lnTo>
                    <a:lnTo>
                      <a:pt x="1782" y="9599"/>
                    </a:lnTo>
                    <a:lnTo>
                      <a:pt x="1783" y="9483"/>
                    </a:lnTo>
                    <a:lnTo>
                      <a:pt x="1782" y="9374"/>
                    </a:lnTo>
                    <a:lnTo>
                      <a:pt x="1781" y="9271"/>
                    </a:lnTo>
                    <a:lnTo>
                      <a:pt x="1780" y="9176"/>
                    </a:lnTo>
                    <a:lnTo>
                      <a:pt x="1777" y="9088"/>
                    </a:lnTo>
                    <a:lnTo>
                      <a:pt x="1774" y="9005"/>
                    </a:lnTo>
                    <a:lnTo>
                      <a:pt x="1770" y="8931"/>
                    </a:lnTo>
                    <a:lnTo>
                      <a:pt x="1766" y="8863"/>
                    </a:lnTo>
                    <a:lnTo>
                      <a:pt x="1760" y="8802"/>
                    </a:lnTo>
                    <a:lnTo>
                      <a:pt x="1754" y="8749"/>
                    </a:lnTo>
                    <a:lnTo>
                      <a:pt x="1747" y="8702"/>
                    </a:lnTo>
                    <a:lnTo>
                      <a:pt x="1740" y="8662"/>
                    </a:lnTo>
                    <a:lnTo>
                      <a:pt x="1736" y="8645"/>
                    </a:lnTo>
                    <a:lnTo>
                      <a:pt x="1732" y="8630"/>
                    </a:lnTo>
                    <a:lnTo>
                      <a:pt x="1727" y="8616"/>
                    </a:lnTo>
                    <a:lnTo>
                      <a:pt x="1723" y="8604"/>
                    </a:lnTo>
                    <a:lnTo>
                      <a:pt x="1718" y="8594"/>
                    </a:lnTo>
                    <a:lnTo>
                      <a:pt x="1713" y="8586"/>
                    </a:lnTo>
                    <a:lnTo>
                      <a:pt x="1708" y="8579"/>
                    </a:lnTo>
                    <a:lnTo>
                      <a:pt x="1702" y="8574"/>
                    </a:lnTo>
                    <a:lnTo>
                      <a:pt x="1639" y="8521"/>
                    </a:lnTo>
                    <a:lnTo>
                      <a:pt x="1578" y="8469"/>
                    </a:lnTo>
                    <a:lnTo>
                      <a:pt x="1517" y="8417"/>
                    </a:lnTo>
                    <a:lnTo>
                      <a:pt x="1459" y="8365"/>
                    </a:lnTo>
                    <a:lnTo>
                      <a:pt x="1402" y="8313"/>
                    </a:lnTo>
                    <a:lnTo>
                      <a:pt x="1346" y="8260"/>
                    </a:lnTo>
                    <a:lnTo>
                      <a:pt x="1293" y="8208"/>
                    </a:lnTo>
                    <a:lnTo>
                      <a:pt x="1241" y="8155"/>
                    </a:lnTo>
                    <a:lnTo>
                      <a:pt x="1190" y="8103"/>
                    </a:lnTo>
                    <a:lnTo>
                      <a:pt x="1141" y="8051"/>
                    </a:lnTo>
                    <a:lnTo>
                      <a:pt x="1092" y="7997"/>
                    </a:lnTo>
                    <a:lnTo>
                      <a:pt x="1046" y="7945"/>
                    </a:lnTo>
                    <a:lnTo>
                      <a:pt x="1002" y="7892"/>
                    </a:lnTo>
                    <a:lnTo>
                      <a:pt x="959" y="7840"/>
                    </a:lnTo>
                    <a:lnTo>
                      <a:pt x="917" y="7787"/>
                    </a:lnTo>
                    <a:lnTo>
                      <a:pt x="878" y="7733"/>
                    </a:lnTo>
                    <a:lnTo>
                      <a:pt x="839" y="7680"/>
                    </a:lnTo>
                    <a:lnTo>
                      <a:pt x="803" y="7628"/>
                    </a:lnTo>
                    <a:lnTo>
                      <a:pt x="768" y="7575"/>
                    </a:lnTo>
                    <a:lnTo>
                      <a:pt x="734" y="7522"/>
                    </a:lnTo>
                    <a:lnTo>
                      <a:pt x="702" y="7468"/>
                    </a:lnTo>
                    <a:lnTo>
                      <a:pt x="671" y="7415"/>
                    </a:lnTo>
                    <a:lnTo>
                      <a:pt x="642" y="7362"/>
                    </a:lnTo>
                    <a:lnTo>
                      <a:pt x="614" y="7308"/>
                    </a:lnTo>
                    <a:lnTo>
                      <a:pt x="588" y="7255"/>
                    </a:lnTo>
                    <a:lnTo>
                      <a:pt x="564" y="7201"/>
                    </a:lnTo>
                    <a:lnTo>
                      <a:pt x="542" y="7148"/>
                    </a:lnTo>
                    <a:lnTo>
                      <a:pt x="521" y="7094"/>
                    </a:lnTo>
                    <a:lnTo>
                      <a:pt x="501" y="7041"/>
                    </a:lnTo>
                    <a:lnTo>
                      <a:pt x="483" y="6988"/>
                    </a:lnTo>
                    <a:lnTo>
                      <a:pt x="467" y="6933"/>
                    </a:lnTo>
                    <a:lnTo>
                      <a:pt x="452" y="6880"/>
                    </a:lnTo>
                    <a:lnTo>
                      <a:pt x="425" y="6772"/>
                    </a:lnTo>
                    <a:lnTo>
                      <a:pt x="400" y="6665"/>
                    </a:lnTo>
                    <a:lnTo>
                      <a:pt x="376" y="6560"/>
                    </a:lnTo>
                    <a:lnTo>
                      <a:pt x="355" y="6455"/>
                    </a:lnTo>
                    <a:lnTo>
                      <a:pt x="335" y="6351"/>
                    </a:lnTo>
                    <a:lnTo>
                      <a:pt x="316" y="6248"/>
                    </a:lnTo>
                    <a:lnTo>
                      <a:pt x="300" y="6146"/>
                    </a:lnTo>
                    <a:lnTo>
                      <a:pt x="285" y="6045"/>
                    </a:lnTo>
                    <a:lnTo>
                      <a:pt x="272" y="5945"/>
                    </a:lnTo>
                    <a:lnTo>
                      <a:pt x="261" y="5845"/>
                    </a:lnTo>
                    <a:lnTo>
                      <a:pt x="252" y="5747"/>
                    </a:lnTo>
                    <a:lnTo>
                      <a:pt x="244" y="5649"/>
                    </a:lnTo>
                    <a:lnTo>
                      <a:pt x="238" y="5553"/>
                    </a:lnTo>
                    <a:lnTo>
                      <a:pt x="234" y="5458"/>
                    </a:lnTo>
                    <a:lnTo>
                      <a:pt x="231" y="5363"/>
                    </a:lnTo>
                    <a:lnTo>
                      <a:pt x="230" y="5270"/>
                    </a:lnTo>
                    <a:lnTo>
                      <a:pt x="219" y="5261"/>
                    </a:lnTo>
                    <a:lnTo>
                      <a:pt x="208" y="5251"/>
                    </a:lnTo>
                    <a:lnTo>
                      <a:pt x="197" y="5241"/>
                    </a:lnTo>
                    <a:lnTo>
                      <a:pt x="186" y="5231"/>
                    </a:lnTo>
                    <a:lnTo>
                      <a:pt x="176" y="5220"/>
                    </a:lnTo>
                    <a:lnTo>
                      <a:pt x="166" y="5208"/>
                    </a:lnTo>
                    <a:lnTo>
                      <a:pt x="157" y="5196"/>
                    </a:lnTo>
                    <a:lnTo>
                      <a:pt x="148" y="5183"/>
                    </a:lnTo>
                    <a:lnTo>
                      <a:pt x="138" y="5170"/>
                    </a:lnTo>
                    <a:lnTo>
                      <a:pt x="130" y="5157"/>
                    </a:lnTo>
                    <a:lnTo>
                      <a:pt x="121" y="5143"/>
                    </a:lnTo>
                    <a:lnTo>
                      <a:pt x="113" y="5128"/>
                    </a:lnTo>
                    <a:lnTo>
                      <a:pt x="97" y="5097"/>
                    </a:lnTo>
                    <a:lnTo>
                      <a:pt x="82" y="5064"/>
                    </a:lnTo>
                    <a:lnTo>
                      <a:pt x="69" y="5029"/>
                    </a:lnTo>
                    <a:lnTo>
                      <a:pt x="56" y="4993"/>
                    </a:lnTo>
                    <a:lnTo>
                      <a:pt x="45" y="4954"/>
                    </a:lnTo>
                    <a:lnTo>
                      <a:pt x="34" y="4914"/>
                    </a:lnTo>
                    <a:lnTo>
                      <a:pt x="25" y="4871"/>
                    </a:lnTo>
                    <a:lnTo>
                      <a:pt x="17" y="4825"/>
                    </a:lnTo>
                    <a:lnTo>
                      <a:pt x="10" y="4779"/>
                    </a:lnTo>
                    <a:lnTo>
                      <a:pt x="4" y="4730"/>
                    </a:lnTo>
                    <a:lnTo>
                      <a:pt x="2" y="4705"/>
                    </a:lnTo>
                    <a:lnTo>
                      <a:pt x="1" y="4681"/>
                    </a:lnTo>
                    <a:lnTo>
                      <a:pt x="0" y="4658"/>
                    </a:lnTo>
                    <a:lnTo>
                      <a:pt x="1" y="4635"/>
                    </a:lnTo>
                    <a:lnTo>
                      <a:pt x="2" y="4613"/>
                    </a:lnTo>
                    <a:lnTo>
                      <a:pt x="4" y="4590"/>
                    </a:lnTo>
                    <a:lnTo>
                      <a:pt x="7" y="4569"/>
                    </a:lnTo>
                    <a:lnTo>
                      <a:pt x="11" y="4548"/>
                    </a:lnTo>
                    <a:lnTo>
                      <a:pt x="15" y="4528"/>
                    </a:lnTo>
                    <a:lnTo>
                      <a:pt x="21" y="4509"/>
                    </a:lnTo>
                    <a:lnTo>
                      <a:pt x="27" y="4490"/>
                    </a:lnTo>
                    <a:lnTo>
                      <a:pt x="34" y="4472"/>
                    </a:lnTo>
                    <a:lnTo>
                      <a:pt x="41" y="4455"/>
                    </a:lnTo>
                    <a:lnTo>
                      <a:pt x="50" y="4438"/>
                    </a:lnTo>
                    <a:lnTo>
                      <a:pt x="59" y="4421"/>
                    </a:lnTo>
                    <a:lnTo>
                      <a:pt x="70" y="4405"/>
                    </a:lnTo>
                    <a:lnTo>
                      <a:pt x="81" y="4390"/>
                    </a:lnTo>
                    <a:lnTo>
                      <a:pt x="93" y="4375"/>
                    </a:lnTo>
                    <a:lnTo>
                      <a:pt x="105" y="4361"/>
                    </a:lnTo>
                    <a:lnTo>
                      <a:pt x="119" y="4348"/>
                    </a:lnTo>
                    <a:lnTo>
                      <a:pt x="133" y="4334"/>
                    </a:lnTo>
                    <a:lnTo>
                      <a:pt x="148" y="4322"/>
                    </a:lnTo>
                    <a:lnTo>
                      <a:pt x="164" y="4310"/>
                    </a:lnTo>
                    <a:lnTo>
                      <a:pt x="181" y="4299"/>
                    </a:lnTo>
                    <a:lnTo>
                      <a:pt x="199" y="4289"/>
                    </a:lnTo>
                    <a:lnTo>
                      <a:pt x="218" y="4279"/>
                    </a:lnTo>
                    <a:lnTo>
                      <a:pt x="238" y="4270"/>
                    </a:lnTo>
                    <a:lnTo>
                      <a:pt x="258" y="4261"/>
                    </a:lnTo>
                    <a:lnTo>
                      <a:pt x="279" y="4254"/>
                    </a:lnTo>
                    <a:lnTo>
                      <a:pt x="301" y="4246"/>
                    </a:lnTo>
                    <a:lnTo>
                      <a:pt x="323" y="4239"/>
                    </a:lnTo>
                    <a:lnTo>
                      <a:pt x="347" y="4233"/>
                    </a:lnTo>
                    <a:lnTo>
                      <a:pt x="330" y="4196"/>
                    </a:lnTo>
                    <a:lnTo>
                      <a:pt x="313" y="4155"/>
                    </a:lnTo>
                    <a:lnTo>
                      <a:pt x="296" y="4111"/>
                    </a:lnTo>
                    <a:lnTo>
                      <a:pt x="278" y="4062"/>
                    </a:lnTo>
                    <a:lnTo>
                      <a:pt x="259" y="4011"/>
                    </a:lnTo>
                    <a:lnTo>
                      <a:pt x="239" y="3955"/>
                    </a:lnTo>
                    <a:lnTo>
                      <a:pt x="219" y="3896"/>
                    </a:lnTo>
                    <a:lnTo>
                      <a:pt x="197" y="3832"/>
                    </a:lnTo>
                    <a:lnTo>
                      <a:pt x="192" y="3816"/>
                    </a:lnTo>
                    <a:lnTo>
                      <a:pt x="188" y="3800"/>
                    </a:lnTo>
                    <a:lnTo>
                      <a:pt x="185" y="3785"/>
                    </a:lnTo>
                    <a:lnTo>
                      <a:pt x="184" y="3770"/>
                    </a:lnTo>
                    <a:lnTo>
                      <a:pt x="183" y="3757"/>
                    </a:lnTo>
                    <a:lnTo>
                      <a:pt x="184" y="3744"/>
                    </a:lnTo>
                    <a:lnTo>
                      <a:pt x="186" y="3731"/>
                    </a:lnTo>
                    <a:lnTo>
                      <a:pt x="189" y="3719"/>
                    </a:lnTo>
                    <a:lnTo>
                      <a:pt x="193" y="3707"/>
                    </a:lnTo>
                    <a:lnTo>
                      <a:pt x="198" y="3696"/>
                    </a:lnTo>
                    <a:lnTo>
                      <a:pt x="204" y="3686"/>
                    </a:lnTo>
                    <a:lnTo>
                      <a:pt x="213" y="3676"/>
                    </a:lnTo>
                    <a:lnTo>
                      <a:pt x="221" y="3667"/>
                    </a:lnTo>
                    <a:lnTo>
                      <a:pt x="231" y="3659"/>
                    </a:lnTo>
                    <a:lnTo>
                      <a:pt x="242" y="3651"/>
                    </a:lnTo>
                    <a:lnTo>
                      <a:pt x="253" y="3643"/>
                    </a:lnTo>
                    <a:lnTo>
                      <a:pt x="266" y="3636"/>
                    </a:lnTo>
                    <a:lnTo>
                      <a:pt x="280" y="3630"/>
                    </a:lnTo>
                    <a:lnTo>
                      <a:pt x="295" y="3624"/>
                    </a:lnTo>
                    <a:lnTo>
                      <a:pt x="312" y="3619"/>
                    </a:lnTo>
                    <a:lnTo>
                      <a:pt x="329" y="3615"/>
                    </a:lnTo>
                    <a:lnTo>
                      <a:pt x="347" y="3611"/>
                    </a:lnTo>
                    <a:lnTo>
                      <a:pt x="367" y="3607"/>
                    </a:lnTo>
                    <a:lnTo>
                      <a:pt x="387" y="3604"/>
                    </a:lnTo>
                    <a:lnTo>
                      <a:pt x="409" y="3602"/>
                    </a:lnTo>
                    <a:lnTo>
                      <a:pt x="432" y="3600"/>
                    </a:lnTo>
                    <a:lnTo>
                      <a:pt x="455" y="3599"/>
                    </a:lnTo>
                    <a:lnTo>
                      <a:pt x="480" y="3599"/>
                    </a:lnTo>
                    <a:lnTo>
                      <a:pt x="506" y="3599"/>
                    </a:lnTo>
                    <a:lnTo>
                      <a:pt x="533" y="3599"/>
                    </a:lnTo>
                    <a:lnTo>
                      <a:pt x="561" y="3600"/>
                    </a:lnTo>
                    <a:lnTo>
                      <a:pt x="590" y="3602"/>
                    </a:lnTo>
                    <a:lnTo>
                      <a:pt x="621" y="3531"/>
                    </a:lnTo>
                    <a:lnTo>
                      <a:pt x="654" y="3462"/>
                    </a:lnTo>
                    <a:lnTo>
                      <a:pt x="688" y="3393"/>
                    </a:lnTo>
                    <a:lnTo>
                      <a:pt x="725" y="3326"/>
                    </a:lnTo>
                    <a:lnTo>
                      <a:pt x="763" y="3258"/>
                    </a:lnTo>
                    <a:lnTo>
                      <a:pt x="803" y="3192"/>
                    </a:lnTo>
                    <a:lnTo>
                      <a:pt x="845" y="3127"/>
                    </a:lnTo>
                    <a:lnTo>
                      <a:pt x="890" y="3063"/>
                    </a:lnTo>
                    <a:lnTo>
                      <a:pt x="936" y="2999"/>
                    </a:lnTo>
                    <a:lnTo>
                      <a:pt x="985" y="2936"/>
                    </a:lnTo>
                    <a:lnTo>
                      <a:pt x="1035" y="2875"/>
                    </a:lnTo>
                    <a:lnTo>
                      <a:pt x="1087" y="2814"/>
                    </a:lnTo>
                    <a:lnTo>
                      <a:pt x="1143" y="2754"/>
                    </a:lnTo>
                    <a:lnTo>
                      <a:pt x="1199" y="2694"/>
                    </a:lnTo>
                    <a:lnTo>
                      <a:pt x="1257" y="2636"/>
                    </a:lnTo>
                    <a:lnTo>
                      <a:pt x="1318" y="2578"/>
                    </a:lnTo>
                    <a:lnTo>
                      <a:pt x="1380" y="2522"/>
                    </a:lnTo>
                    <a:lnTo>
                      <a:pt x="1444" y="2465"/>
                    </a:lnTo>
                    <a:lnTo>
                      <a:pt x="1511" y="2410"/>
                    </a:lnTo>
                    <a:lnTo>
                      <a:pt x="1580" y="2356"/>
                    </a:lnTo>
                    <a:lnTo>
                      <a:pt x="1651" y="2303"/>
                    </a:lnTo>
                    <a:lnTo>
                      <a:pt x="1723" y="2251"/>
                    </a:lnTo>
                    <a:lnTo>
                      <a:pt x="1797" y="2199"/>
                    </a:lnTo>
                    <a:lnTo>
                      <a:pt x="1874" y="2148"/>
                    </a:lnTo>
                    <a:lnTo>
                      <a:pt x="1952" y="2098"/>
                    </a:lnTo>
                    <a:lnTo>
                      <a:pt x="2033" y="2050"/>
                    </a:lnTo>
                    <a:lnTo>
                      <a:pt x="2116" y="2002"/>
                    </a:lnTo>
                    <a:lnTo>
                      <a:pt x="2200" y="1953"/>
                    </a:lnTo>
                    <a:lnTo>
                      <a:pt x="2287" y="1907"/>
                    </a:lnTo>
                    <a:lnTo>
                      <a:pt x="2375" y="1862"/>
                    </a:lnTo>
                    <a:lnTo>
                      <a:pt x="2466" y="1817"/>
                    </a:lnTo>
                    <a:lnTo>
                      <a:pt x="2559" y="1773"/>
                    </a:lnTo>
                    <a:lnTo>
                      <a:pt x="2653" y="1731"/>
                    </a:lnTo>
                    <a:lnTo>
                      <a:pt x="2751" y="1688"/>
                    </a:lnTo>
                    <a:lnTo>
                      <a:pt x="2851" y="1648"/>
                    </a:lnTo>
                    <a:lnTo>
                      <a:pt x="2955" y="1609"/>
                    </a:lnTo>
                    <a:lnTo>
                      <a:pt x="3061" y="1571"/>
                    </a:lnTo>
                    <a:lnTo>
                      <a:pt x="3170" y="1535"/>
                    </a:lnTo>
                    <a:lnTo>
                      <a:pt x="3282" y="1499"/>
                    </a:lnTo>
                    <a:lnTo>
                      <a:pt x="3398" y="1465"/>
                    </a:lnTo>
                    <a:lnTo>
                      <a:pt x="3516" y="1431"/>
                    </a:lnTo>
                    <a:lnTo>
                      <a:pt x="3636" y="1399"/>
                    </a:lnTo>
                    <a:lnTo>
                      <a:pt x="3760" y="1369"/>
                    </a:lnTo>
                    <a:lnTo>
                      <a:pt x="3887" y="1340"/>
                    </a:lnTo>
                    <a:lnTo>
                      <a:pt x="4017" y="1312"/>
                    </a:lnTo>
                    <a:lnTo>
                      <a:pt x="4149" y="1285"/>
                    </a:lnTo>
                    <a:lnTo>
                      <a:pt x="4285" y="1259"/>
                    </a:lnTo>
                    <a:lnTo>
                      <a:pt x="4423" y="1235"/>
                    </a:lnTo>
                    <a:lnTo>
                      <a:pt x="4564" y="1212"/>
                    </a:lnTo>
                    <a:lnTo>
                      <a:pt x="4709" y="1190"/>
                    </a:lnTo>
                    <a:lnTo>
                      <a:pt x="4855" y="1169"/>
                    </a:lnTo>
                    <a:lnTo>
                      <a:pt x="5005" y="1149"/>
                    </a:lnTo>
                    <a:lnTo>
                      <a:pt x="5158" y="1131"/>
                    </a:lnTo>
                    <a:lnTo>
                      <a:pt x="5314" y="1114"/>
                    </a:lnTo>
                    <a:lnTo>
                      <a:pt x="5472" y="1099"/>
                    </a:lnTo>
                    <a:lnTo>
                      <a:pt x="5634" y="1084"/>
                    </a:lnTo>
                    <a:lnTo>
                      <a:pt x="5798" y="1071"/>
                    </a:lnTo>
                    <a:lnTo>
                      <a:pt x="5965" y="1059"/>
                    </a:lnTo>
                    <a:lnTo>
                      <a:pt x="6136" y="1049"/>
                    </a:lnTo>
                    <a:lnTo>
                      <a:pt x="6309" y="1039"/>
                    </a:lnTo>
                    <a:lnTo>
                      <a:pt x="6485" y="1031"/>
                    </a:lnTo>
                    <a:lnTo>
                      <a:pt x="6664" y="1024"/>
                    </a:lnTo>
                    <a:lnTo>
                      <a:pt x="6845" y="1018"/>
                    </a:lnTo>
                    <a:lnTo>
                      <a:pt x="7031" y="1014"/>
                    </a:lnTo>
                  </a:path>
                </a:pathLst>
              </a:custGeom>
              <a:ln>
                <a:headEnd/>
                <a:tailE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71695" name="Oval 15"/>
              <p:cNvSpPr>
                <a:spLocks noChangeArrowheads="1"/>
              </p:cNvSpPr>
              <p:nvPr/>
            </p:nvSpPr>
            <p:spPr bwMode="auto">
              <a:xfrm>
                <a:off x="2964" y="3844"/>
                <a:ext cx="195" cy="195"/>
              </a:xfrm>
              <a:prstGeom prst="ellipse">
                <a:avLst/>
              </a:prstGeom>
              <a:ln>
                <a:headEnd/>
                <a:tailEnd/>
              </a:ln>
              <a:extLst/>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grpSp>
      </p:grpSp>
      <p:grpSp>
        <p:nvGrpSpPr>
          <p:cNvPr id="71701" name="Group 21"/>
          <p:cNvGrpSpPr>
            <a:grpSpLocks/>
          </p:cNvGrpSpPr>
          <p:nvPr/>
        </p:nvGrpSpPr>
        <p:grpSpPr bwMode="auto">
          <a:xfrm>
            <a:off x="4336855" y="4111566"/>
            <a:ext cx="863600" cy="647700"/>
            <a:chOff x="2314" y="2024"/>
            <a:chExt cx="544" cy="408"/>
          </a:xfrm>
        </p:grpSpPr>
        <p:sp>
          <p:nvSpPr>
            <p:cNvPr id="71696" name="AutoShape 16"/>
            <p:cNvSpPr>
              <a:spLocks noChangeArrowheads="1"/>
            </p:cNvSpPr>
            <p:nvPr/>
          </p:nvSpPr>
          <p:spPr bwMode="auto">
            <a:xfrm>
              <a:off x="2314" y="2024"/>
              <a:ext cx="544" cy="408"/>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US"/>
            </a:p>
          </p:txBody>
        </p:sp>
        <p:grpSp>
          <p:nvGrpSpPr>
            <p:cNvPr id="71697" name="Group 17"/>
            <p:cNvGrpSpPr>
              <a:grpSpLocks/>
            </p:cNvGrpSpPr>
            <p:nvPr/>
          </p:nvGrpSpPr>
          <p:grpSpPr bwMode="auto">
            <a:xfrm>
              <a:off x="2426" y="2115"/>
              <a:ext cx="363" cy="261"/>
              <a:chOff x="2601" y="4040"/>
              <a:chExt cx="1155" cy="792"/>
            </a:xfrm>
          </p:grpSpPr>
          <p:sp>
            <p:nvSpPr>
              <p:cNvPr id="71698" name="Freeform 18"/>
              <p:cNvSpPr>
                <a:spLocks/>
              </p:cNvSpPr>
              <p:nvPr/>
            </p:nvSpPr>
            <p:spPr bwMode="auto">
              <a:xfrm>
                <a:off x="2601" y="4040"/>
                <a:ext cx="1155" cy="792"/>
              </a:xfrm>
              <a:custGeom>
                <a:avLst/>
                <a:gdLst>
                  <a:gd name="T0" fmla="*/ 12407 w 16169"/>
                  <a:gd name="T1" fmla="*/ 337 h 11090"/>
                  <a:gd name="T2" fmla="*/ 15307 w 16169"/>
                  <a:gd name="T3" fmla="*/ 5 h 11090"/>
                  <a:gd name="T4" fmla="*/ 15339 w 16169"/>
                  <a:gd name="T5" fmla="*/ 44 h 11090"/>
                  <a:gd name="T6" fmla="*/ 15399 w 16169"/>
                  <a:gd name="T7" fmla="*/ 121 h 11090"/>
                  <a:gd name="T8" fmla="*/ 15491 w 16169"/>
                  <a:gd name="T9" fmla="*/ 235 h 11090"/>
                  <a:gd name="T10" fmla="*/ 15555 w 16169"/>
                  <a:gd name="T11" fmla="*/ 325 h 11090"/>
                  <a:gd name="T12" fmla="*/ 15575 w 16169"/>
                  <a:gd name="T13" fmla="*/ 360 h 11090"/>
                  <a:gd name="T14" fmla="*/ 15597 w 16169"/>
                  <a:gd name="T15" fmla="*/ 394 h 11090"/>
                  <a:gd name="T16" fmla="*/ 15623 w 16169"/>
                  <a:gd name="T17" fmla="*/ 425 h 11090"/>
                  <a:gd name="T18" fmla="*/ 15654 w 16169"/>
                  <a:gd name="T19" fmla="*/ 452 h 11090"/>
                  <a:gd name="T20" fmla="*/ 15688 w 16169"/>
                  <a:gd name="T21" fmla="*/ 479 h 11090"/>
                  <a:gd name="T22" fmla="*/ 15725 w 16169"/>
                  <a:gd name="T23" fmla="*/ 502 h 11090"/>
                  <a:gd name="T24" fmla="*/ 15768 w 16169"/>
                  <a:gd name="T25" fmla="*/ 523 h 11090"/>
                  <a:gd name="T26" fmla="*/ 15807 w 16169"/>
                  <a:gd name="T27" fmla="*/ 548 h 11090"/>
                  <a:gd name="T28" fmla="*/ 15842 w 16169"/>
                  <a:gd name="T29" fmla="*/ 575 h 11090"/>
                  <a:gd name="T30" fmla="*/ 15881 w 16169"/>
                  <a:gd name="T31" fmla="*/ 598 h 11090"/>
                  <a:gd name="T32" fmla="*/ 15924 w 16169"/>
                  <a:gd name="T33" fmla="*/ 616 h 11090"/>
                  <a:gd name="T34" fmla="*/ 15971 w 16169"/>
                  <a:gd name="T35" fmla="*/ 630 h 11090"/>
                  <a:gd name="T36" fmla="*/ 16022 w 16169"/>
                  <a:gd name="T37" fmla="*/ 641 h 11090"/>
                  <a:gd name="T38" fmla="*/ 16078 w 16169"/>
                  <a:gd name="T39" fmla="*/ 648 h 11090"/>
                  <a:gd name="T40" fmla="*/ 16137 w 16169"/>
                  <a:gd name="T41" fmla="*/ 652 h 11090"/>
                  <a:gd name="T42" fmla="*/ 15728 w 16169"/>
                  <a:gd name="T43" fmla="*/ 8755 h 11090"/>
                  <a:gd name="T44" fmla="*/ 0 w 16169"/>
                  <a:gd name="T45" fmla="*/ 1869 h 11090"/>
                  <a:gd name="T46" fmla="*/ 88 w 16169"/>
                  <a:gd name="T47" fmla="*/ 1856 h 11090"/>
                  <a:gd name="T48" fmla="*/ 168 w 16169"/>
                  <a:gd name="T49" fmla="*/ 1839 h 11090"/>
                  <a:gd name="T50" fmla="*/ 241 w 16169"/>
                  <a:gd name="T51" fmla="*/ 1819 h 11090"/>
                  <a:gd name="T52" fmla="*/ 308 w 16169"/>
                  <a:gd name="T53" fmla="*/ 1795 h 11090"/>
                  <a:gd name="T54" fmla="*/ 367 w 16169"/>
                  <a:gd name="T55" fmla="*/ 1769 h 11090"/>
                  <a:gd name="T56" fmla="*/ 419 w 16169"/>
                  <a:gd name="T57" fmla="*/ 1740 h 11090"/>
                  <a:gd name="T58" fmla="*/ 465 w 16169"/>
                  <a:gd name="T59" fmla="*/ 1707 h 11090"/>
                  <a:gd name="T60" fmla="*/ 503 w 16169"/>
                  <a:gd name="T61" fmla="*/ 1672 h 11090"/>
                  <a:gd name="T62" fmla="*/ 538 w 16169"/>
                  <a:gd name="T63" fmla="*/ 1622 h 11090"/>
                  <a:gd name="T64" fmla="*/ 568 w 16169"/>
                  <a:gd name="T65" fmla="*/ 1568 h 11090"/>
                  <a:gd name="T66" fmla="*/ 593 w 16169"/>
                  <a:gd name="T67" fmla="*/ 1514 h 11090"/>
                  <a:gd name="T68" fmla="*/ 615 w 16169"/>
                  <a:gd name="T69" fmla="*/ 1458 h 11090"/>
                  <a:gd name="T70" fmla="*/ 632 w 16169"/>
                  <a:gd name="T71" fmla="*/ 1401 h 11090"/>
                  <a:gd name="T72" fmla="*/ 643 w 16169"/>
                  <a:gd name="T73" fmla="*/ 1341 h 11090"/>
                  <a:gd name="T74" fmla="*/ 651 w 16169"/>
                  <a:gd name="T75" fmla="*/ 1280 h 11090"/>
                  <a:gd name="T76" fmla="*/ 653 w 16169"/>
                  <a:gd name="T77" fmla="*/ 1217 h 11090"/>
                  <a:gd name="T78" fmla="*/ 3737 w 16169"/>
                  <a:gd name="T79" fmla="*/ 533 h 11090"/>
                  <a:gd name="T80" fmla="*/ 12101 w 16169"/>
                  <a:gd name="T81" fmla="*/ 186 h 1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169" h="11090">
                    <a:moveTo>
                      <a:pt x="12101" y="186"/>
                    </a:moveTo>
                    <a:lnTo>
                      <a:pt x="12407" y="337"/>
                    </a:lnTo>
                    <a:lnTo>
                      <a:pt x="15304" y="0"/>
                    </a:lnTo>
                    <a:lnTo>
                      <a:pt x="15307" y="5"/>
                    </a:lnTo>
                    <a:lnTo>
                      <a:pt x="15319" y="19"/>
                    </a:lnTo>
                    <a:lnTo>
                      <a:pt x="15339" y="44"/>
                    </a:lnTo>
                    <a:lnTo>
                      <a:pt x="15365" y="77"/>
                    </a:lnTo>
                    <a:lnTo>
                      <a:pt x="15399" y="121"/>
                    </a:lnTo>
                    <a:lnTo>
                      <a:pt x="15442" y="172"/>
                    </a:lnTo>
                    <a:lnTo>
                      <a:pt x="15491" y="235"/>
                    </a:lnTo>
                    <a:lnTo>
                      <a:pt x="15547" y="306"/>
                    </a:lnTo>
                    <a:lnTo>
                      <a:pt x="15555" y="325"/>
                    </a:lnTo>
                    <a:lnTo>
                      <a:pt x="15564" y="343"/>
                    </a:lnTo>
                    <a:lnTo>
                      <a:pt x="15575" y="360"/>
                    </a:lnTo>
                    <a:lnTo>
                      <a:pt x="15586" y="377"/>
                    </a:lnTo>
                    <a:lnTo>
                      <a:pt x="15597" y="394"/>
                    </a:lnTo>
                    <a:lnTo>
                      <a:pt x="15610" y="410"/>
                    </a:lnTo>
                    <a:lnTo>
                      <a:pt x="15623" y="425"/>
                    </a:lnTo>
                    <a:lnTo>
                      <a:pt x="15638" y="439"/>
                    </a:lnTo>
                    <a:lnTo>
                      <a:pt x="15654" y="452"/>
                    </a:lnTo>
                    <a:lnTo>
                      <a:pt x="15670" y="465"/>
                    </a:lnTo>
                    <a:lnTo>
                      <a:pt x="15688" y="479"/>
                    </a:lnTo>
                    <a:lnTo>
                      <a:pt x="15706" y="491"/>
                    </a:lnTo>
                    <a:lnTo>
                      <a:pt x="15725" y="502"/>
                    </a:lnTo>
                    <a:lnTo>
                      <a:pt x="15747" y="513"/>
                    </a:lnTo>
                    <a:lnTo>
                      <a:pt x="15768" y="523"/>
                    </a:lnTo>
                    <a:lnTo>
                      <a:pt x="15791" y="533"/>
                    </a:lnTo>
                    <a:lnTo>
                      <a:pt x="15807" y="548"/>
                    </a:lnTo>
                    <a:lnTo>
                      <a:pt x="15824" y="563"/>
                    </a:lnTo>
                    <a:lnTo>
                      <a:pt x="15842" y="575"/>
                    </a:lnTo>
                    <a:lnTo>
                      <a:pt x="15861" y="587"/>
                    </a:lnTo>
                    <a:lnTo>
                      <a:pt x="15881" y="598"/>
                    </a:lnTo>
                    <a:lnTo>
                      <a:pt x="15902" y="607"/>
                    </a:lnTo>
                    <a:lnTo>
                      <a:pt x="15924" y="616"/>
                    </a:lnTo>
                    <a:lnTo>
                      <a:pt x="15947" y="624"/>
                    </a:lnTo>
                    <a:lnTo>
                      <a:pt x="15971" y="630"/>
                    </a:lnTo>
                    <a:lnTo>
                      <a:pt x="15997" y="636"/>
                    </a:lnTo>
                    <a:lnTo>
                      <a:pt x="16022" y="641"/>
                    </a:lnTo>
                    <a:lnTo>
                      <a:pt x="16049" y="645"/>
                    </a:lnTo>
                    <a:lnTo>
                      <a:pt x="16078" y="648"/>
                    </a:lnTo>
                    <a:lnTo>
                      <a:pt x="16107" y="651"/>
                    </a:lnTo>
                    <a:lnTo>
                      <a:pt x="16137" y="652"/>
                    </a:lnTo>
                    <a:lnTo>
                      <a:pt x="16169" y="653"/>
                    </a:lnTo>
                    <a:lnTo>
                      <a:pt x="15728" y="8755"/>
                    </a:lnTo>
                    <a:lnTo>
                      <a:pt x="3203" y="11090"/>
                    </a:lnTo>
                    <a:lnTo>
                      <a:pt x="0" y="1869"/>
                    </a:lnTo>
                    <a:lnTo>
                      <a:pt x="45" y="1863"/>
                    </a:lnTo>
                    <a:lnTo>
                      <a:pt x="88" y="1856"/>
                    </a:lnTo>
                    <a:lnTo>
                      <a:pt x="129" y="1848"/>
                    </a:lnTo>
                    <a:lnTo>
                      <a:pt x="168" y="1839"/>
                    </a:lnTo>
                    <a:lnTo>
                      <a:pt x="206" y="1830"/>
                    </a:lnTo>
                    <a:lnTo>
                      <a:pt x="241" y="1819"/>
                    </a:lnTo>
                    <a:lnTo>
                      <a:pt x="276" y="1808"/>
                    </a:lnTo>
                    <a:lnTo>
                      <a:pt x="308" y="1795"/>
                    </a:lnTo>
                    <a:lnTo>
                      <a:pt x="338" y="1783"/>
                    </a:lnTo>
                    <a:lnTo>
                      <a:pt x="367" y="1769"/>
                    </a:lnTo>
                    <a:lnTo>
                      <a:pt x="394" y="1755"/>
                    </a:lnTo>
                    <a:lnTo>
                      <a:pt x="419" y="1740"/>
                    </a:lnTo>
                    <a:lnTo>
                      <a:pt x="443" y="1725"/>
                    </a:lnTo>
                    <a:lnTo>
                      <a:pt x="465" y="1707"/>
                    </a:lnTo>
                    <a:lnTo>
                      <a:pt x="484" y="1690"/>
                    </a:lnTo>
                    <a:lnTo>
                      <a:pt x="503" y="1672"/>
                    </a:lnTo>
                    <a:lnTo>
                      <a:pt x="521" y="1647"/>
                    </a:lnTo>
                    <a:lnTo>
                      <a:pt x="538" y="1622"/>
                    </a:lnTo>
                    <a:lnTo>
                      <a:pt x="553" y="1595"/>
                    </a:lnTo>
                    <a:lnTo>
                      <a:pt x="568" y="1568"/>
                    </a:lnTo>
                    <a:lnTo>
                      <a:pt x="581" y="1542"/>
                    </a:lnTo>
                    <a:lnTo>
                      <a:pt x="593" y="1514"/>
                    </a:lnTo>
                    <a:lnTo>
                      <a:pt x="605" y="1486"/>
                    </a:lnTo>
                    <a:lnTo>
                      <a:pt x="615" y="1458"/>
                    </a:lnTo>
                    <a:lnTo>
                      <a:pt x="624" y="1429"/>
                    </a:lnTo>
                    <a:lnTo>
                      <a:pt x="632" y="1401"/>
                    </a:lnTo>
                    <a:lnTo>
                      <a:pt x="638" y="1371"/>
                    </a:lnTo>
                    <a:lnTo>
                      <a:pt x="643" y="1341"/>
                    </a:lnTo>
                    <a:lnTo>
                      <a:pt x="648" y="1311"/>
                    </a:lnTo>
                    <a:lnTo>
                      <a:pt x="651" y="1280"/>
                    </a:lnTo>
                    <a:lnTo>
                      <a:pt x="652" y="1248"/>
                    </a:lnTo>
                    <a:lnTo>
                      <a:pt x="653" y="1217"/>
                    </a:lnTo>
                    <a:lnTo>
                      <a:pt x="653" y="958"/>
                    </a:lnTo>
                    <a:lnTo>
                      <a:pt x="3737" y="533"/>
                    </a:lnTo>
                    <a:lnTo>
                      <a:pt x="4421" y="1051"/>
                    </a:lnTo>
                    <a:lnTo>
                      <a:pt x="12101" y="186"/>
                    </a:lnTo>
                    <a:close/>
                  </a:path>
                </a:pathLst>
              </a:custGeom>
              <a:ln/>
              <a:extLst/>
            </p:spPr>
            <p:style>
              <a:lnRef idx="2">
                <a:schemeClr val="accent6"/>
              </a:lnRef>
              <a:fillRef idx="1">
                <a:schemeClr val="lt1"/>
              </a:fillRef>
              <a:effectRef idx="0">
                <a:schemeClr val="accent6"/>
              </a:effectRef>
              <a:fontRef idx="minor">
                <a:schemeClr val="dk1"/>
              </a:fontRef>
            </p:style>
            <p:txBody>
              <a:bodyPr/>
              <a:lstStyle/>
              <a:p>
                <a:endParaRPr lang="en-US"/>
              </a:p>
            </p:txBody>
          </p:sp>
          <p:sp>
            <p:nvSpPr>
              <p:cNvPr id="71699" name="Freeform 19"/>
              <p:cNvSpPr>
                <a:spLocks/>
              </p:cNvSpPr>
              <p:nvPr/>
            </p:nvSpPr>
            <p:spPr bwMode="auto">
              <a:xfrm>
                <a:off x="2890" y="4066"/>
                <a:ext cx="832" cy="709"/>
              </a:xfrm>
              <a:custGeom>
                <a:avLst/>
                <a:gdLst>
                  <a:gd name="T0" fmla="*/ 11628 w 11660"/>
                  <a:gd name="T1" fmla="*/ 554 h 9921"/>
                  <a:gd name="T2" fmla="*/ 11566 w 11660"/>
                  <a:gd name="T3" fmla="*/ 539 h 9921"/>
                  <a:gd name="T4" fmla="*/ 11507 w 11660"/>
                  <a:gd name="T5" fmla="*/ 521 h 9921"/>
                  <a:gd name="T6" fmla="*/ 11452 w 11660"/>
                  <a:gd name="T7" fmla="*/ 501 h 9921"/>
                  <a:gd name="T8" fmla="*/ 11398 w 11660"/>
                  <a:gd name="T9" fmla="*/ 478 h 9921"/>
                  <a:gd name="T10" fmla="*/ 11347 w 11660"/>
                  <a:gd name="T11" fmla="*/ 451 h 9921"/>
                  <a:gd name="T12" fmla="*/ 11300 w 11660"/>
                  <a:gd name="T13" fmla="*/ 422 h 9921"/>
                  <a:gd name="T14" fmla="*/ 11254 w 11660"/>
                  <a:gd name="T15" fmla="*/ 391 h 9921"/>
                  <a:gd name="T16" fmla="*/ 11211 w 11660"/>
                  <a:gd name="T17" fmla="*/ 355 h 9921"/>
                  <a:gd name="T18" fmla="*/ 11171 w 11660"/>
                  <a:gd name="T19" fmla="*/ 318 h 9921"/>
                  <a:gd name="T20" fmla="*/ 11134 w 11660"/>
                  <a:gd name="T21" fmla="*/ 277 h 9921"/>
                  <a:gd name="T22" fmla="*/ 11099 w 11660"/>
                  <a:gd name="T23" fmla="*/ 233 h 9921"/>
                  <a:gd name="T24" fmla="*/ 11067 w 11660"/>
                  <a:gd name="T25" fmla="*/ 186 h 9921"/>
                  <a:gd name="T26" fmla="*/ 11037 w 11660"/>
                  <a:gd name="T27" fmla="*/ 137 h 9921"/>
                  <a:gd name="T28" fmla="*/ 11010 w 11660"/>
                  <a:gd name="T29" fmla="*/ 84 h 9921"/>
                  <a:gd name="T30" fmla="*/ 10987 w 11660"/>
                  <a:gd name="T31" fmla="*/ 30 h 9921"/>
                  <a:gd name="T32" fmla="*/ 5135 w 11660"/>
                  <a:gd name="T33" fmla="*/ 726 h 9921"/>
                  <a:gd name="T34" fmla="*/ 5077 w 11660"/>
                  <a:gd name="T35" fmla="*/ 766 h 9921"/>
                  <a:gd name="T36" fmla="*/ 5025 w 11660"/>
                  <a:gd name="T37" fmla="*/ 808 h 9921"/>
                  <a:gd name="T38" fmla="*/ 4980 w 11660"/>
                  <a:gd name="T39" fmla="*/ 853 h 9921"/>
                  <a:gd name="T40" fmla="*/ 4943 w 11660"/>
                  <a:gd name="T41" fmla="*/ 901 h 9921"/>
                  <a:gd name="T42" fmla="*/ 4913 w 11660"/>
                  <a:gd name="T43" fmla="*/ 951 h 9921"/>
                  <a:gd name="T44" fmla="*/ 4888 w 11660"/>
                  <a:gd name="T45" fmla="*/ 1005 h 9921"/>
                  <a:gd name="T46" fmla="*/ 4871 w 11660"/>
                  <a:gd name="T47" fmla="*/ 1060 h 9921"/>
                  <a:gd name="T48" fmla="*/ 4860 w 11660"/>
                  <a:gd name="T49" fmla="*/ 1119 h 9921"/>
                  <a:gd name="T50" fmla="*/ 4779 w 11660"/>
                  <a:gd name="T51" fmla="*/ 1280 h 9921"/>
                  <a:gd name="T52" fmla="*/ 4741 w 11660"/>
                  <a:gd name="T53" fmla="*/ 1350 h 9921"/>
                  <a:gd name="T54" fmla="*/ 4704 w 11660"/>
                  <a:gd name="T55" fmla="*/ 1412 h 9921"/>
                  <a:gd name="T56" fmla="*/ 4669 w 11660"/>
                  <a:gd name="T57" fmla="*/ 1468 h 9921"/>
                  <a:gd name="T58" fmla="*/ 4634 w 11660"/>
                  <a:gd name="T59" fmla="*/ 1516 h 9921"/>
                  <a:gd name="T60" fmla="*/ 4602 w 11660"/>
                  <a:gd name="T61" fmla="*/ 1557 h 9921"/>
                  <a:gd name="T62" fmla="*/ 4570 w 11660"/>
                  <a:gd name="T63" fmla="*/ 1590 h 9921"/>
                  <a:gd name="T64" fmla="*/ 4546 w 11660"/>
                  <a:gd name="T65" fmla="*/ 1641 h 9921"/>
                  <a:gd name="T66" fmla="*/ 4521 w 11660"/>
                  <a:gd name="T67" fmla="*/ 1684 h 9921"/>
                  <a:gd name="T68" fmla="*/ 4493 w 11660"/>
                  <a:gd name="T69" fmla="*/ 1721 h 9921"/>
                  <a:gd name="T70" fmla="*/ 4464 w 11660"/>
                  <a:gd name="T71" fmla="*/ 1750 h 9921"/>
                  <a:gd name="T72" fmla="*/ 4433 w 11660"/>
                  <a:gd name="T73" fmla="*/ 1773 h 9921"/>
                  <a:gd name="T74" fmla="*/ 4399 w 11660"/>
                  <a:gd name="T75" fmla="*/ 1790 h 9921"/>
                  <a:gd name="T76" fmla="*/ 4364 w 11660"/>
                  <a:gd name="T77" fmla="*/ 1800 h 9921"/>
                  <a:gd name="T78" fmla="*/ 4326 w 11660"/>
                  <a:gd name="T79" fmla="*/ 1803 h 9921"/>
                  <a:gd name="T80" fmla="*/ 896 w 11660"/>
                  <a:gd name="T81" fmla="*/ 2327 h 9921"/>
                  <a:gd name="T82" fmla="*/ 803 w 11660"/>
                  <a:gd name="T83" fmla="*/ 2424 h 9921"/>
                  <a:gd name="T84" fmla="*/ 737 w 11660"/>
                  <a:gd name="T85" fmla="*/ 2487 h 9921"/>
                  <a:gd name="T86" fmla="*/ 693 w 11660"/>
                  <a:gd name="T87" fmla="*/ 2525 h 9921"/>
                  <a:gd name="T88" fmla="*/ 651 w 11660"/>
                  <a:gd name="T89" fmla="*/ 2559 h 9921"/>
                  <a:gd name="T90" fmla="*/ 609 w 11660"/>
                  <a:gd name="T91" fmla="*/ 2591 h 9921"/>
                  <a:gd name="T92" fmla="*/ 569 w 11660"/>
                  <a:gd name="T93" fmla="*/ 2618 h 9921"/>
                  <a:gd name="T94" fmla="*/ 528 w 11660"/>
                  <a:gd name="T95" fmla="*/ 2641 h 9921"/>
                  <a:gd name="T96" fmla="*/ 490 w 11660"/>
                  <a:gd name="T97" fmla="*/ 2662 h 9921"/>
                  <a:gd name="T98" fmla="*/ 451 w 11660"/>
                  <a:gd name="T99" fmla="*/ 2680 h 9921"/>
                  <a:gd name="T100" fmla="*/ 414 w 11660"/>
                  <a:gd name="T101" fmla="*/ 2693 h 9921"/>
                  <a:gd name="T102" fmla="*/ 377 w 11660"/>
                  <a:gd name="T103" fmla="*/ 2703 h 9921"/>
                  <a:gd name="T104" fmla="*/ 342 w 11660"/>
                  <a:gd name="T105" fmla="*/ 2710 h 9921"/>
                  <a:gd name="T106" fmla="*/ 306 w 11660"/>
                  <a:gd name="T107" fmla="*/ 2713 h 9921"/>
                  <a:gd name="T108" fmla="*/ 0 w 11660"/>
                  <a:gd name="T109" fmla="*/ 9921 h 9921"/>
                  <a:gd name="T110" fmla="*/ 11660 w 11660"/>
                  <a:gd name="T111" fmla="*/ 560 h 9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60" h="9921">
                    <a:moveTo>
                      <a:pt x="11660" y="560"/>
                    </a:moveTo>
                    <a:lnTo>
                      <a:pt x="11628" y="554"/>
                    </a:lnTo>
                    <a:lnTo>
                      <a:pt x="11597" y="546"/>
                    </a:lnTo>
                    <a:lnTo>
                      <a:pt x="11566" y="539"/>
                    </a:lnTo>
                    <a:lnTo>
                      <a:pt x="11537" y="530"/>
                    </a:lnTo>
                    <a:lnTo>
                      <a:pt x="11507" y="521"/>
                    </a:lnTo>
                    <a:lnTo>
                      <a:pt x="11479" y="512"/>
                    </a:lnTo>
                    <a:lnTo>
                      <a:pt x="11452" y="501"/>
                    </a:lnTo>
                    <a:lnTo>
                      <a:pt x="11424" y="490"/>
                    </a:lnTo>
                    <a:lnTo>
                      <a:pt x="11398" y="478"/>
                    </a:lnTo>
                    <a:lnTo>
                      <a:pt x="11373" y="466"/>
                    </a:lnTo>
                    <a:lnTo>
                      <a:pt x="11347" y="451"/>
                    </a:lnTo>
                    <a:lnTo>
                      <a:pt x="11323" y="437"/>
                    </a:lnTo>
                    <a:lnTo>
                      <a:pt x="11300" y="422"/>
                    </a:lnTo>
                    <a:lnTo>
                      <a:pt x="11276" y="407"/>
                    </a:lnTo>
                    <a:lnTo>
                      <a:pt x="11254" y="391"/>
                    </a:lnTo>
                    <a:lnTo>
                      <a:pt x="11232" y="374"/>
                    </a:lnTo>
                    <a:lnTo>
                      <a:pt x="11211" y="355"/>
                    </a:lnTo>
                    <a:lnTo>
                      <a:pt x="11190" y="337"/>
                    </a:lnTo>
                    <a:lnTo>
                      <a:pt x="11171" y="318"/>
                    </a:lnTo>
                    <a:lnTo>
                      <a:pt x="11152" y="298"/>
                    </a:lnTo>
                    <a:lnTo>
                      <a:pt x="11134" y="277"/>
                    </a:lnTo>
                    <a:lnTo>
                      <a:pt x="11115" y="255"/>
                    </a:lnTo>
                    <a:lnTo>
                      <a:pt x="11099" y="233"/>
                    </a:lnTo>
                    <a:lnTo>
                      <a:pt x="11082" y="211"/>
                    </a:lnTo>
                    <a:lnTo>
                      <a:pt x="11067" y="186"/>
                    </a:lnTo>
                    <a:lnTo>
                      <a:pt x="11052" y="162"/>
                    </a:lnTo>
                    <a:lnTo>
                      <a:pt x="11037" y="137"/>
                    </a:lnTo>
                    <a:lnTo>
                      <a:pt x="11023" y="112"/>
                    </a:lnTo>
                    <a:lnTo>
                      <a:pt x="11010" y="84"/>
                    </a:lnTo>
                    <a:lnTo>
                      <a:pt x="10998" y="57"/>
                    </a:lnTo>
                    <a:lnTo>
                      <a:pt x="10987" y="30"/>
                    </a:lnTo>
                    <a:lnTo>
                      <a:pt x="10976" y="0"/>
                    </a:lnTo>
                    <a:lnTo>
                      <a:pt x="5135" y="726"/>
                    </a:lnTo>
                    <a:lnTo>
                      <a:pt x="5105" y="745"/>
                    </a:lnTo>
                    <a:lnTo>
                      <a:pt x="5077" y="766"/>
                    </a:lnTo>
                    <a:lnTo>
                      <a:pt x="5050" y="786"/>
                    </a:lnTo>
                    <a:lnTo>
                      <a:pt x="5025" y="808"/>
                    </a:lnTo>
                    <a:lnTo>
                      <a:pt x="5002" y="831"/>
                    </a:lnTo>
                    <a:lnTo>
                      <a:pt x="4980" y="853"/>
                    </a:lnTo>
                    <a:lnTo>
                      <a:pt x="4961" y="876"/>
                    </a:lnTo>
                    <a:lnTo>
                      <a:pt x="4943" y="901"/>
                    </a:lnTo>
                    <a:lnTo>
                      <a:pt x="4927" y="926"/>
                    </a:lnTo>
                    <a:lnTo>
                      <a:pt x="4913" y="951"/>
                    </a:lnTo>
                    <a:lnTo>
                      <a:pt x="4899" y="977"/>
                    </a:lnTo>
                    <a:lnTo>
                      <a:pt x="4888" y="1005"/>
                    </a:lnTo>
                    <a:lnTo>
                      <a:pt x="4879" y="1032"/>
                    </a:lnTo>
                    <a:lnTo>
                      <a:pt x="4871" y="1060"/>
                    </a:lnTo>
                    <a:lnTo>
                      <a:pt x="4865" y="1090"/>
                    </a:lnTo>
                    <a:lnTo>
                      <a:pt x="4860" y="1119"/>
                    </a:lnTo>
                    <a:lnTo>
                      <a:pt x="4818" y="1203"/>
                    </a:lnTo>
                    <a:lnTo>
                      <a:pt x="4779" y="1280"/>
                    </a:lnTo>
                    <a:lnTo>
                      <a:pt x="4759" y="1316"/>
                    </a:lnTo>
                    <a:lnTo>
                      <a:pt x="4741" y="1350"/>
                    </a:lnTo>
                    <a:lnTo>
                      <a:pt x="4721" y="1382"/>
                    </a:lnTo>
                    <a:lnTo>
                      <a:pt x="4704" y="1412"/>
                    </a:lnTo>
                    <a:lnTo>
                      <a:pt x="4686" y="1442"/>
                    </a:lnTo>
                    <a:lnTo>
                      <a:pt x="4669" y="1468"/>
                    </a:lnTo>
                    <a:lnTo>
                      <a:pt x="4651" y="1493"/>
                    </a:lnTo>
                    <a:lnTo>
                      <a:pt x="4634" y="1516"/>
                    </a:lnTo>
                    <a:lnTo>
                      <a:pt x="4618" y="1538"/>
                    </a:lnTo>
                    <a:lnTo>
                      <a:pt x="4602" y="1557"/>
                    </a:lnTo>
                    <a:lnTo>
                      <a:pt x="4586" y="1574"/>
                    </a:lnTo>
                    <a:lnTo>
                      <a:pt x="4570" y="1590"/>
                    </a:lnTo>
                    <a:lnTo>
                      <a:pt x="4558" y="1617"/>
                    </a:lnTo>
                    <a:lnTo>
                      <a:pt x="4546" y="1641"/>
                    </a:lnTo>
                    <a:lnTo>
                      <a:pt x="4533" y="1663"/>
                    </a:lnTo>
                    <a:lnTo>
                      <a:pt x="4521" y="1684"/>
                    </a:lnTo>
                    <a:lnTo>
                      <a:pt x="4507" y="1704"/>
                    </a:lnTo>
                    <a:lnTo>
                      <a:pt x="4493" y="1721"/>
                    </a:lnTo>
                    <a:lnTo>
                      <a:pt x="4478" y="1737"/>
                    </a:lnTo>
                    <a:lnTo>
                      <a:pt x="4464" y="1750"/>
                    </a:lnTo>
                    <a:lnTo>
                      <a:pt x="4449" y="1763"/>
                    </a:lnTo>
                    <a:lnTo>
                      <a:pt x="4433" y="1773"/>
                    </a:lnTo>
                    <a:lnTo>
                      <a:pt x="4417" y="1783"/>
                    </a:lnTo>
                    <a:lnTo>
                      <a:pt x="4399" y="1790"/>
                    </a:lnTo>
                    <a:lnTo>
                      <a:pt x="4382" y="1796"/>
                    </a:lnTo>
                    <a:lnTo>
                      <a:pt x="4364" y="1800"/>
                    </a:lnTo>
                    <a:lnTo>
                      <a:pt x="4346" y="1802"/>
                    </a:lnTo>
                    <a:lnTo>
                      <a:pt x="4326" y="1803"/>
                    </a:lnTo>
                    <a:lnTo>
                      <a:pt x="942" y="2273"/>
                    </a:lnTo>
                    <a:lnTo>
                      <a:pt x="896" y="2327"/>
                    </a:lnTo>
                    <a:lnTo>
                      <a:pt x="849" y="2377"/>
                    </a:lnTo>
                    <a:lnTo>
                      <a:pt x="803" y="2424"/>
                    </a:lnTo>
                    <a:lnTo>
                      <a:pt x="759" y="2467"/>
                    </a:lnTo>
                    <a:lnTo>
                      <a:pt x="737" y="2487"/>
                    </a:lnTo>
                    <a:lnTo>
                      <a:pt x="715" y="2507"/>
                    </a:lnTo>
                    <a:lnTo>
                      <a:pt x="693" y="2525"/>
                    </a:lnTo>
                    <a:lnTo>
                      <a:pt x="672" y="2542"/>
                    </a:lnTo>
                    <a:lnTo>
                      <a:pt x="651" y="2559"/>
                    </a:lnTo>
                    <a:lnTo>
                      <a:pt x="630" y="2575"/>
                    </a:lnTo>
                    <a:lnTo>
                      <a:pt x="609" y="2591"/>
                    </a:lnTo>
                    <a:lnTo>
                      <a:pt x="589" y="2604"/>
                    </a:lnTo>
                    <a:lnTo>
                      <a:pt x="569" y="2618"/>
                    </a:lnTo>
                    <a:lnTo>
                      <a:pt x="548" y="2630"/>
                    </a:lnTo>
                    <a:lnTo>
                      <a:pt x="528" y="2641"/>
                    </a:lnTo>
                    <a:lnTo>
                      <a:pt x="509" y="2652"/>
                    </a:lnTo>
                    <a:lnTo>
                      <a:pt x="490" y="2662"/>
                    </a:lnTo>
                    <a:lnTo>
                      <a:pt x="470" y="2672"/>
                    </a:lnTo>
                    <a:lnTo>
                      <a:pt x="451" y="2680"/>
                    </a:lnTo>
                    <a:lnTo>
                      <a:pt x="432" y="2687"/>
                    </a:lnTo>
                    <a:lnTo>
                      <a:pt x="414" y="2693"/>
                    </a:lnTo>
                    <a:lnTo>
                      <a:pt x="395" y="2699"/>
                    </a:lnTo>
                    <a:lnTo>
                      <a:pt x="377" y="2703"/>
                    </a:lnTo>
                    <a:lnTo>
                      <a:pt x="359" y="2707"/>
                    </a:lnTo>
                    <a:lnTo>
                      <a:pt x="342" y="2710"/>
                    </a:lnTo>
                    <a:lnTo>
                      <a:pt x="324" y="2712"/>
                    </a:lnTo>
                    <a:lnTo>
                      <a:pt x="306" y="2713"/>
                    </a:lnTo>
                    <a:lnTo>
                      <a:pt x="289" y="2714"/>
                    </a:lnTo>
                    <a:lnTo>
                      <a:pt x="0" y="9921"/>
                    </a:lnTo>
                    <a:lnTo>
                      <a:pt x="11266" y="7736"/>
                    </a:lnTo>
                    <a:lnTo>
                      <a:pt x="11660" y="560"/>
                    </a:lnTo>
                  </a:path>
                </a:pathLst>
              </a:custGeom>
              <a:ln/>
              <a:extLst/>
            </p:spPr>
            <p:style>
              <a:lnRef idx="2">
                <a:schemeClr val="accent6"/>
              </a:lnRef>
              <a:fillRef idx="1">
                <a:schemeClr val="lt1"/>
              </a:fillRef>
              <a:effectRef idx="0">
                <a:schemeClr val="accent6"/>
              </a:effectRef>
              <a:fontRef idx="minor">
                <a:schemeClr val="dk1"/>
              </a:fontRef>
            </p:style>
            <p:txBody>
              <a:bodyPr/>
              <a:lstStyle/>
              <a:p>
                <a:endParaRPr lang="en-US"/>
              </a:p>
            </p:txBody>
          </p:sp>
        </p:grpSp>
      </p:grpSp>
      <p:pic>
        <p:nvPicPr>
          <p:cNvPr id="22"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5099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Effect transition="in" filter="fade">
                                      <p:cBhvr>
                                        <p:cTn id="7" dur="2000"/>
                                        <p:tgtEl>
                                          <p:spTgt spid="716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84">
                                            <p:txEl>
                                              <p:pRg st="1" end="1"/>
                                            </p:txEl>
                                          </p:spTgt>
                                        </p:tgtEl>
                                        <p:attrNameLst>
                                          <p:attrName>style.visibility</p:attrName>
                                        </p:attrNameLst>
                                      </p:cBhvr>
                                      <p:to>
                                        <p:strVal val="visible"/>
                                      </p:to>
                                    </p:set>
                                    <p:animEffect transition="in" filter="fade">
                                      <p:cBhvr>
                                        <p:cTn id="12" dur="2000"/>
                                        <p:tgtEl>
                                          <p:spTgt spid="716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684">
                                            <p:txEl>
                                              <p:pRg st="3" end="3"/>
                                            </p:txEl>
                                          </p:spTgt>
                                        </p:tgtEl>
                                        <p:attrNameLst>
                                          <p:attrName>style.visibility</p:attrName>
                                        </p:attrNameLst>
                                      </p:cBhvr>
                                      <p:to>
                                        <p:strVal val="visible"/>
                                      </p:to>
                                    </p:set>
                                    <p:animEffect transition="in" filter="fade">
                                      <p:cBhvr>
                                        <p:cTn id="17" dur="2000"/>
                                        <p:tgtEl>
                                          <p:spTgt spid="7168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684">
                                            <p:txEl>
                                              <p:pRg st="4" end="4"/>
                                            </p:txEl>
                                          </p:spTgt>
                                        </p:tgtEl>
                                        <p:attrNameLst>
                                          <p:attrName>style.visibility</p:attrName>
                                        </p:attrNameLst>
                                      </p:cBhvr>
                                      <p:to>
                                        <p:strVal val="visible"/>
                                      </p:to>
                                    </p:set>
                                    <p:animEffect transition="in" filter="fade">
                                      <p:cBhvr>
                                        <p:cTn id="22" dur="2000"/>
                                        <p:tgtEl>
                                          <p:spTgt spid="7168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684">
                                            <p:txEl>
                                              <p:pRg st="6" end="6"/>
                                            </p:txEl>
                                          </p:spTgt>
                                        </p:tgtEl>
                                        <p:attrNameLst>
                                          <p:attrName>style.visibility</p:attrName>
                                        </p:attrNameLst>
                                      </p:cBhvr>
                                      <p:to>
                                        <p:strVal val="visible"/>
                                      </p:to>
                                    </p:set>
                                    <p:animEffect transition="in" filter="fade">
                                      <p:cBhvr>
                                        <p:cTn id="27" dur="2000"/>
                                        <p:tgtEl>
                                          <p:spTgt spid="7168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684">
                                            <p:txEl>
                                              <p:pRg st="7" end="7"/>
                                            </p:txEl>
                                          </p:spTgt>
                                        </p:tgtEl>
                                        <p:attrNameLst>
                                          <p:attrName>style.visibility</p:attrName>
                                        </p:attrNameLst>
                                      </p:cBhvr>
                                      <p:to>
                                        <p:strVal val="visible"/>
                                      </p:to>
                                    </p:set>
                                    <p:animEffect transition="in" filter="fade">
                                      <p:cBhvr>
                                        <p:cTn id="32" dur="2000"/>
                                        <p:tgtEl>
                                          <p:spTgt spid="7168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15616" y="94321"/>
            <a:ext cx="6912768" cy="6669359"/>
            <a:chOff x="2312153" y="1169153"/>
            <a:chExt cx="4519694" cy="4519694"/>
          </a:xfrm>
        </p:grpSpPr>
        <p:grpSp>
          <p:nvGrpSpPr>
            <p:cNvPr id="3" name="Group 2"/>
            <p:cNvGrpSpPr/>
            <p:nvPr/>
          </p:nvGrpSpPr>
          <p:grpSpPr>
            <a:xfrm>
              <a:off x="3977283" y="2834283"/>
              <a:ext cx="1189434" cy="1189434"/>
              <a:chOff x="3520082" y="1668264"/>
              <a:chExt cx="1189434" cy="1189434"/>
            </a:xfrm>
          </p:grpSpPr>
          <p:sp>
            <p:nvSpPr>
              <p:cNvPr id="28" name="Oval 27"/>
              <p:cNvSpPr/>
              <p:nvPr/>
            </p:nvSpPr>
            <p:spPr>
              <a:xfrm>
                <a:off x="3520082" y="1668264"/>
                <a:ext cx="1189434" cy="1189434"/>
              </a:xfrm>
              <a:prstGeom prst="ellipse">
                <a:avLst/>
              </a:prstGeom>
            </p:spPr>
            <p:style>
              <a:lnRef idx="1">
                <a:schemeClr val="accent4"/>
              </a:lnRef>
              <a:fillRef idx="3">
                <a:schemeClr val="accent4"/>
              </a:fillRef>
              <a:effectRef idx="2">
                <a:schemeClr val="accent4"/>
              </a:effectRef>
              <a:fontRef idx="minor">
                <a:schemeClr val="lt1"/>
              </a:fontRef>
            </p:style>
          </p:sp>
          <p:sp>
            <p:nvSpPr>
              <p:cNvPr id="29" name="Oval 4"/>
              <p:cNvSpPr/>
              <p:nvPr/>
            </p:nvSpPr>
            <p:spPr>
              <a:xfrm>
                <a:off x="3694271" y="1842453"/>
                <a:ext cx="841056" cy="841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IE" dirty="0"/>
                  <a:t>L</a:t>
                </a:r>
                <a:r>
                  <a:rPr lang="en-IE" dirty="0" smtClean="0"/>
                  <a:t>earner</a:t>
                </a:r>
                <a:r>
                  <a:rPr lang="en-IE" kern="1200" dirty="0" smtClean="0"/>
                  <a:t>  </a:t>
                </a:r>
                <a:endParaRPr lang="en-IE" kern="1200" dirty="0"/>
              </a:p>
            </p:txBody>
          </p:sp>
        </p:grpSp>
        <p:grpSp>
          <p:nvGrpSpPr>
            <p:cNvPr id="4" name="Group 3"/>
            <p:cNvGrpSpPr/>
            <p:nvPr/>
          </p:nvGrpSpPr>
          <p:grpSpPr>
            <a:xfrm>
              <a:off x="4369796" y="2477512"/>
              <a:ext cx="404407" cy="252118"/>
              <a:chOff x="3912595" y="1311493"/>
              <a:chExt cx="404407" cy="252118"/>
            </a:xfrm>
          </p:grpSpPr>
          <p:sp>
            <p:nvSpPr>
              <p:cNvPr id="26" name="Right Arrow 25"/>
              <p:cNvSpPr/>
              <p:nvPr/>
            </p:nvSpPr>
            <p:spPr>
              <a:xfrm rot="16200000">
                <a:off x="3988740" y="1235348"/>
                <a:ext cx="252118" cy="40440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Right Arrow 6"/>
              <p:cNvSpPr/>
              <p:nvPr/>
            </p:nvSpPr>
            <p:spPr>
              <a:xfrm rot="16200000">
                <a:off x="4026558" y="1354047"/>
                <a:ext cx="176483" cy="242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kern="1200"/>
              </a:p>
            </p:txBody>
          </p:sp>
        </p:grpSp>
        <p:grpSp>
          <p:nvGrpSpPr>
            <p:cNvPr id="5" name="Group 4"/>
            <p:cNvGrpSpPr/>
            <p:nvPr/>
          </p:nvGrpSpPr>
          <p:grpSpPr>
            <a:xfrm>
              <a:off x="3977283" y="1169153"/>
              <a:ext cx="1189434" cy="1189434"/>
              <a:chOff x="3520082" y="3134"/>
              <a:chExt cx="1189434" cy="1189434"/>
            </a:xfrm>
          </p:grpSpPr>
          <p:sp>
            <p:nvSpPr>
              <p:cNvPr id="24" name="Oval 23"/>
              <p:cNvSpPr/>
              <p:nvPr/>
            </p:nvSpPr>
            <p:spPr>
              <a:xfrm>
                <a:off x="3520082" y="3134"/>
                <a:ext cx="1189434" cy="1189434"/>
              </a:xfrm>
              <a:prstGeom prst="ellipse">
                <a:avLst/>
              </a:prstGeom>
            </p:spPr>
            <p:style>
              <a:lnRef idx="1">
                <a:schemeClr val="accent6"/>
              </a:lnRef>
              <a:fillRef idx="3">
                <a:schemeClr val="accent6"/>
              </a:fillRef>
              <a:effectRef idx="2">
                <a:schemeClr val="accent6"/>
              </a:effectRef>
              <a:fontRef idx="minor">
                <a:schemeClr val="lt1"/>
              </a:fontRef>
            </p:style>
          </p:sp>
          <p:sp>
            <p:nvSpPr>
              <p:cNvPr id="25" name="Oval 8"/>
              <p:cNvSpPr/>
              <p:nvPr/>
            </p:nvSpPr>
            <p:spPr>
              <a:xfrm>
                <a:off x="3694271" y="177323"/>
                <a:ext cx="841056" cy="841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IE" kern="1200" dirty="0" smtClean="0"/>
                  <a:t>Education / career planning </a:t>
                </a:r>
                <a:endParaRPr lang="en-IE" kern="1200" dirty="0"/>
              </a:p>
            </p:txBody>
          </p:sp>
        </p:grpSp>
        <p:grpSp>
          <p:nvGrpSpPr>
            <p:cNvPr id="6" name="Group 5"/>
            <p:cNvGrpSpPr/>
            <p:nvPr/>
          </p:nvGrpSpPr>
          <p:grpSpPr>
            <a:xfrm>
              <a:off x="5271371" y="3226796"/>
              <a:ext cx="252118" cy="404407"/>
              <a:chOff x="4814170" y="2060777"/>
              <a:chExt cx="252118" cy="404407"/>
            </a:xfrm>
          </p:grpSpPr>
          <p:sp>
            <p:nvSpPr>
              <p:cNvPr id="22" name="Right Arrow 21"/>
              <p:cNvSpPr/>
              <p:nvPr/>
            </p:nvSpPr>
            <p:spPr>
              <a:xfrm>
                <a:off x="4814170" y="2060777"/>
                <a:ext cx="252118" cy="40440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10"/>
              <p:cNvSpPr/>
              <p:nvPr/>
            </p:nvSpPr>
            <p:spPr>
              <a:xfrm>
                <a:off x="4814170" y="2141658"/>
                <a:ext cx="176483" cy="242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kern="1200"/>
              </a:p>
            </p:txBody>
          </p:sp>
        </p:grpSp>
        <p:grpSp>
          <p:nvGrpSpPr>
            <p:cNvPr id="7" name="Group 6"/>
            <p:cNvGrpSpPr/>
            <p:nvPr/>
          </p:nvGrpSpPr>
          <p:grpSpPr>
            <a:xfrm>
              <a:off x="5642413" y="2834283"/>
              <a:ext cx="1189434" cy="1189434"/>
              <a:chOff x="5185212" y="1668264"/>
              <a:chExt cx="1189434" cy="1189434"/>
            </a:xfrm>
          </p:grpSpPr>
          <p:sp>
            <p:nvSpPr>
              <p:cNvPr id="20" name="Oval 19"/>
              <p:cNvSpPr/>
              <p:nvPr/>
            </p:nvSpPr>
            <p:spPr>
              <a:xfrm>
                <a:off x="5185212" y="1668264"/>
                <a:ext cx="1189434" cy="1189434"/>
              </a:xfrm>
              <a:prstGeom prst="ellipse">
                <a:avLst/>
              </a:prstGeom>
            </p:spPr>
            <p:style>
              <a:lnRef idx="1">
                <a:schemeClr val="accent2"/>
              </a:lnRef>
              <a:fillRef idx="3">
                <a:schemeClr val="accent2"/>
              </a:fillRef>
              <a:effectRef idx="2">
                <a:schemeClr val="accent2"/>
              </a:effectRef>
              <a:fontRef idx="minor">
                <a:schemeClr val="lt1"/>
              </a:fontRef>
            </p:style>
          </p:sp>
          <p:sp>
            <p:nvSpPr>
              <p:cNvPr id="21" name="Oval 12"/>
              <p:cNvSpPr/>
              <p:nvPr/>
            </p:nvSpPr>
            <p:spPr>
              <a:xfrm>
                <a:off x="5359401" y="1842453"/>
                <a:ext cx="841056" cy="841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IE" kern="1200" dirty="0" smtClean="0"/>
                  <a:t>Social Development </a:t>
                </a:r>
                <a:endParaRPr lang="en-IE" kern="1200" dirty="0"/>
              </a:p>
            </p:txBody>
          </p:sp>
        </p:grpSp>
        <p:grpSp>
          <p:nvGrpSpPr>
            <p:cNvPr id="8" name="Group 7"/>
            <p:cNvGrpSpPr/>
            <p:nvPr/>
          </p:nvGrpSpPr>
          <p:grpSpPr>
            <a:xfrm>
              <a:off x="4369796" y="4128371"/>
              <a:ext cx="404407" cy="252118"/>
              <a:chOff x="3912595" y="2962352"/>
              <a:chExt cx="404407" cy="252118"/>
            </a:xfrm>
          </p:grpSpPr>
          <p:sp>
            <p:nvSpPr>
              <p:cNvPr id="18" name="Right Arrow 17"/>
              <p:cNvSpPr/>
              <p:nvPr/>
            </p:nvSpPr>
            <p:spPr>
              <a:xfrm rot="5400000">
                <a:off x="3988740" y="2886207"/>
                <a:ext cx="252118" cy="40440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Right Arrow 14"/>
              <p:cNvSpPr/>
              <p:nvPr/>
            </p:nvSpPr>
            <p:spPr>
              <a:xfrm rot="5400000">
                <a:off x="4026558" y="2929271"/>
                <a:ext cx="176483" cy="242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kern="1200"/>
              </a:p>
            </p:txBody>
          </p:sp>
        </p:grpSp>
        <p:grpSp>
          <p:nvGrpSpPr>
            <p:cNvPr id="9" name="Group 8"/>
            <p:cNvGrpSpPr/>
            <p:nvPr/>
          </p:nvGrpSpPr>
          <p:grpSpPr>
            <a:xfrm>
              <a:off x="3977283" y="4499413"/>
              <a:ext cx="1189434" cy="1189434"/>
              <a:chOff x="3520082" y="3333394"/>
              <a:chExt cx="1189434" cy="1189434"/>
            </a:xfrm>
          </p:grpSpPr>
          <p:sp>
            <p:nvSpPr>
              <p:cNvPr id="16" name="Oval 15"/>
              <p:cNvSpPr/>
              <p:nvPr/>
            </p:nvSpPr>
            <p:spPr>
              <a:xfrm>
                <a:off x="3520082" y="3333394"/>
                <a:ext cx="1189434" cy="1189434"/>
              </a:xfrm>
              <a:prstGeom prst="ellipse">
                <a:avLst/>
              </a:prstGeom>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3520082" y="3507583"/>
                <a:ext cx="1189434" cy="841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IE" kern="1200" dirty="0" smtClean="0"/>
                  <a:t>Personal Development </a:t>
                </a:r>
                <a:endParaRPr lang="en-IE" kern="1200" dirty="0"/>
              </a:p>
            </p:txBody>
          </p:sp>
        </p:grpSp>
        <p:grpSp>
          <p:nvGrpSpPr>
            <p:cNvPr id="10" name="Group 9"/>
            <p:cNvGrpSpPr/>
            <p:nvPr/>
          </p:nvGrpSpPr>
          <p:grpSpPr>
            <a:xfrm>
              <a:off x="3620512" y="3226796"/>
              <a:ext cx="252118" cy="404407"/>
              <a:chOff x="3163311" y="2060777"/>
              <a:chExt cx="252118" cy="404407"/>
            </a:xfrm>
          </p:grpSpPr>
          <p:sp>
            <p:nvSpPr>
              <p:cNvPr id="14" name="Right Arrow 13"/>
              <p:cNvSpPr/>
              <p:nvPr/>
            </p:nvSpPr>
            <p:spPr>
              <a:xfrm rot="10800000">
                <a:off x="3163311" y="2060777"/>
                <a:ext cx="252118" cy="40440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Right Arrow 18"/>
              <p:cNvSpPr/>
              <p:nvPr/>
            </p:nvSpPr>
            <p:spPr>
              <a:xfrm rot="21600000">
                <a:off x="3238946" y="2141658"/>
                <a:ext cx="176483" cy="242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E" kern="1200"/>
              </a:p>
            </p:txBody>
          </p:sp>
        </p:grpSp>
        <p:grpSp>
          <p:nvGrpSpPr>
            <p:cNvPr id="11" name="Group 10"/>
            <p:cNvGrpSpPr/>
            <p:nvPr/>
          </p:nvGrpSpPr>
          <p:grpSpPr>
            <a:xfrm>
              <a:off x="2312153" y="2834283"/>
              <a:ext cx="1189434" cy="1189434"/>
              <a:chOff x="1854952" y="1668264"/>
              <a:chExt cx="1189434" cy="1189434"/>
            </a:xfrm>
          </p:grpSpPr>
          <p:sp>
            <p:nvSpPr>
              <p:cNvPr id="12" name="Oval 11"/>
              <p:cNvSpPr/>
              <p:nvPr/>
            </p:nvSpPr>
            <p:spPr>
              <a:xfrm>
                <a:off x="1854952" y="1668264"/>
                <a:ext cx="1189434" cy="1189434"/>
              </a:xfrm>
              <a:prstGeom prst="ellipse">
                <a:avLst/>
              </a:prstGeom>
            </p:spPr>
            <p:style>
              <a:lnRef idx="1">
                <a:schemeClr val="accent5"/>
              </a:lnRef>
              <a:fillRef idx="3">
                <a:schemeClr val="accent5"/>
              </a:fillRef>
              <a:effectRef idx="2">
                <a:schemeClr val="accent5"/>
              </a:effectRef>
              <a:fontRef idx="minor">
                <a:schemeClr val="lt1"/>
              </a:fontRef>
            </p:style>
          </p:sp>
          <p:sp>
            <p:nvSpPr>
              <p:cNvPr id="13" name="Oval 20"/>
              <p:cNvSpPr/>
              <p:nvPr/>
            </p:nvSpPr>
            <p:spPr>
              <a:xfrm>
                <a:off x="2029141" y="1842453"/>
                <a:ext cx="841056" cy="841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IE" kern="1200" dirty="0" smtClean="0"/>
                  <a:t>Careers/ vocational  education </a:t>
                </a:r>
                <a:endParaRPr lang="en-IE" kern="1200" dirty="0"/>
              </a:p>
            </p:txBody>
          </p:sp>
        </p:grpSp>
      </p:grpSp>
      <p:pic>
        <p:nvPicPr>
          <p:cNvPr id="31"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515"/>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7504" y="1485057"/>
            <a:ext cx="4618856" cy="1727919"/>
          </a:xfrm>
        </p:spPr>
        <p:txBody>
          <a:bodyPr>
            <a:noAutofit/>
          </a:bodyPr>
          <a:lstStyle/>
          <a:p>
            <a:pPr algn="l"/>
            <a:r>
              <a:rPr lang="en-IE" sz="4000" dirty="0">
                <a:latin typeface="+mn-lt"/>
              </a:rPr>
              <a:t>What is adult guidance counselling?</a:t>
            </a:r>
            <a:endParaRPr lang="en-GB" sz="4000" dirty="0">
              <a:latin typeface="+mn-lt"/>
            </a:endParaRPr>
          </a:p>
        </p:txBody>
      </p:sp>
      <p:graphicFrame>
        <p:nvGraphicFramePr>
          <p:cNvPr id="2" name="Diagram 1"/>
          <p:cNvGraphicFramePr/>
          <p:nvPr>
            <p:extLst>
              <p:ext uri="{D42A27DB-BD31-4B8C-83A1-F6EECF244321}">
                <p14:modId xmlns:p14="http://schemas.microsoft.com/office/powerpoint/2010/main" val="3509378005"/>
              </p:ext>
            </p:extLst>
          </p:nvPr>
        </p:nvGraphicFramePr>
        <p:xfrm>
          <a:off x="1458305" y="980728"/>
          <a:ext cx="8532440" cy="5481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506" name="Rectangle 18"/>
          <p:cNvSpPr>
            <a:spLocks noChangeArrowheads="1"/>
          </p:cNvSpPr>
          <p:nvPr/>
        </p:nvSpPr>
        <p:spPr bwMode="auto">
          <a:xfrm rot="-10800000" flipH="1" flipV="1">
            <a:off x="5724525" y="5694363"/>
            <a:ext cx="316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E" b="1"/>
          </a:p>
        </p:txBody>
      </p:sp>
      <p:pic>
        <p:nvPicPr>
          <p:cNvPr id="5" name="Picture 6" descr="New logoDec20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60249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2494" y="1268760"/>
            <a:ext cx="3321394" cy="2160240"/>
          </a:xfrm>
        </p:spPr>
        <p:txBody>
          <a:bodyPr>
            <a:noAutofit/>
          </a:bodyPr>
          <a:lstStyle/>
          <a:p>
            <a:pPr algn="l"/>
            <a:r>
              <a:rPr lang="en-IE" sz="4000" dirty="0">
                <a:latin typeface="+mn-lt"/>
              </a:rPr>
              <a:t>Guidance process with an adult</a:t>
            </a:r>
            <a:endParaRPr lang="en-GB" sz="4000" dirty="0">
              <a:latin typeface="+mn-lt"/>
            </a:endParaRPr>
          </a:p>
        </p:txBody>
      </p:sp>
      <p:graphicFrame>
        <p:nvGraphicFramePr>
          <p:cNvPr id="2" name="Diagram 1"/>
          <p:cNvGraphicFramePr/>
          <p:nvPr>
            <p:extLst>
              <p:ext uri="{D42A27DB-BD31-4B8C-83A1-F6EECF244321}">
                <p14:modId xmlns:p14="http://schemas.microsoft.com/office/powerpoint/2010/main" val="3992124745"/>
              </p:ext>
            </p:extLst>
          </p:nvPr>
        </p:nvGraphicFramePr>
        <p:xfrm>
          <a:off x="2628081" y="1052736"/>
          <a:ext cx="6048375" cy="5335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5065117" y="3068960"/>
            <a:ext cx="1235075" cy="1008063"/>
            <a:chOff x="3779838" y="3213100"/>
            <a:chExt cx="1235075" cy="1008063"/>
          </a:xfrm>
        </p:grpSpPr>
        <p:sp>
          <p:nvSpPr>
            <p:cNvPr id="66579" name="AutoShape 19"/>
            <p:cNvSpPr>
              <a:spLocks noChangeArrowheads="1"/>
            </p:cNvSpPr>
            <p:nvPr/>
          </p:nvSpPr>
          <p:spPr bwMode="auto">
            <a:xfrm>
              <a:off x="3779838" y="3213100"/>
              <a:ext cx="1235075" cy="1008063"/>
            </a:xfrm>
            <a:prstGeom prst="roundRect">
              <a:avLst>
                <a:gd name="adj" fmla="val 16667"/>
              </a:avLst>
            </a:prstGeom>
            <a:ln>
              <a:solidFill>
                <a:srgbClr val="C0000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US"/>
            </a:p>
          </p:txBody>
        </p:sp>
        <p:grpSp>
          <p:nvGrpSpPr>
            <p:cNvPr id="66580" name="Group 20"/>
            <p:cNvGrpSpPr>
              <a:grpSpLocks/>
            </p:cNvGrpSpPr>
            <p:nvPr/>
          </p:nvGrpSpPr>
          <p:grpSpPr bwMode="auto">
            <a:xfrm>
              <a:off x="4067175" y="3284538"/>
              <a:ext cx="647700" cy="865187"/>
              <a:chOff x="408" y="1071"/>
              <a:chExt cx="1979" cy="2977"/>
            </a:xfrm>
          </p:grpSpPr>
          <p:sp>
            <p:nvSpPr>
              <p:cNvPr id="66581" name="Freeform 21"/>
              <p:cNvSpPr>
                <a:spLocks/>
              </p:cNvSpPr>
              <p:nvPr/>
            </p:nvSpPr>
            <p:spPr bwMode="auto">
              <a:xfrm>
                <a:off x="408" y="1071"/>
                <a:ext cx="886" cy="2977"/>
              </a:xfrm>
              <a:custGeom>
                <a:avLst/>
                <a:gdLst>
                  <a:gd name="T0" fmla="*/ 642 w 886"/>
                  <a:gd name="T1" fmla="*/ 92 h 2977"/>
                  <a:gd name="T2" fmla="*/ 530 w 886"/>
                  <a:gd name="T3" fmla="*/ 0 h 2977"/>
                  <a:gd name="T4" fmla="*/ 387 w 886"/>
                  <a:gd name="T5" fmla="*/ 78 h 2977"/>
                  <a:gd name="T6" fmla="*/ 367 w 886"/>
                  <a:gd name="T7" fmla="*/ 163 h 2977"/>
                  <a:gd name="T8" fmla="*/ 359 w 886"/>
                  <a:gd name="T9" fmla="*/ 241 h 2977"/>
                  <a:gd name="T10" fmla="*/ 376 w 886"/>
                  <a:gd name="T11" fmla="*/ 334 h 2977"/>
                  <a:gd name="T12" fmla="*/ 325 w 886"/>
                  <a:gd name="T13" fmla="*/ 328 h 2977"/>
                  <a:gd name="T14" fmla="*/ 294 w 886"/>
                  <a:gd name="T15" fmla="*/ 376 h 2977"/>
                  <a:gd name="T16" fmla="*/ 154 w 886"/>
                  <a:gd name="T17" fmla="*/ 477 h 2977"/>
                  <a:gd name="T18" fmla="*/ 67 w 886"/>
                  <a:gd name="T19" fmla="*/ 578 h 2977"/>
                  <a:gd name="T20" fmla="*/ 11 w 886"/>
                  <a:gd name="T21" fmla="*/ 749 h 2977"/>
                  <a:gd name="T22" fmla="*/ 8 w 886"/>
                  <a:gd name="T23" fmla="*/ 1117 h 2977"/>
                  <a:gd name="T24" fmla="*/ 22 w 886"/>
                  <a:gd name="T25" fmla="*/ 1361 h 2977"/>
                  <a:gd name="T26" fmla="*/ 16 w 886"/>
                  <a:gd name="T27" fmla="*/ 1526 h 2977"/>
                  <a:gd name="T28" fmla="*/ 59 w 886"/>
                  <a:gd name="T29" fmla="*/ 1591 h 2977"/>
                  <a:gd name="T30" fmla="*/ 81 w 886"/>
                  <a:gd name="T31" fmla="*/ 1711 h 2977"/>
                  <a:gd name="T32" fmla="*/ 84 w 886"/>
                  <a:gd name="T33" fmla="*/ 1916 h 2977"/>
                  <a:gd name="T34" fmla="*/ 101 w 886"/>
                  <a:gd name="T35" fmla="*/ 2031 h 2977"/>
                  <a:gd name="T36" fmla="*/ 84 w 886"/>
                  <a:gd name="T37" fmla="*/ 2236 h 2977"/>
                  <a:gd name="T38" fmla="*/ 73 w 886"/>
                  <a:gd name="T39" fmla="*/ 2455 h 2977"/>
                  <a:gd name="T40" fmla="*/ 59 w 886"/>
                  <a:gd name="T41" fmla="*/ 2621 h 2977"/>
                  <a:gd name="T42" fmla="*/ 61 w 886"/>
                  <a:gd name="T43" fmla="*/ 2786 h 2977"/>
                  <a:gd name="T44" fmla="*/ 70 w 886"/>
                  <a:gd name="T45" fmla="*/ 2825 h 2977"/>
                  <a:gd name="T46" fmla="*/ 87 w 886"/>
                  <a:gd name="T47" fmla="*/ 2862 h 2977"/>
                  <a:gd name="T48" fmla="*/ 92 w 886"/>
                  <a:gd name="T49" fmla="*/ 2952 h 2977"/>
                  <a:gd name="T50" fmla="*/ 221 w 886"/>
                  <a:gd name="T51" fmla="*/ 2968 h 2977"/>
                  <a:gd name="T52" fmla="*/ 249 w 886"/>
                  <a:gd name="T53" fmla="*/ 2867 h 2977"/>
                  <a:gd name="T54" fmla="*/ 272 w 886"/>
                  <a:gd name="T55" fmla="*/ 2761 h 2977"/>
                  <a:gd name="T56" fmla="*/ 272 w 886"/>
                  <a:gd name="T57" fmla="*/ 2671 h 2977"/>
                  <a:gd name="T58" fmla="*/ 263 w 886"/>
                  <a:gd name="T59" fmla="*/ 2419 h 2977"/>
                  <a:gd name="T60" fmla="*/ 311 w 886"/>
                  <a:gd name="T61" fmla="*/ 2214 h 2977"/>
                  <a:gd name="T62" fmla="*/ 350 w 886"/>
                  <a:gd name="T63" fmla="*/ 2012 h 2977"/>
                  <a:gd name="T64" fmla="*/ 412 w 886"/>
                  <a:gd name="T65" fmla="*/ 1927 h 2977"/>
                  <a:gd name="T66" fmla="*/ 463 w 886"/>
                  <a:gd name="T67" fmla="*/ 2115 h 2977"/>
                  <a:gd name="T68" fmla="*/ 479 w 886"/>
                  <a:gd name="T69" fmla="*/ 2477 h 2977"/>
                  <a:gd name="T70" fmla="*/ 454 w 886"/>
                  <a:gd name="T71" fmla="*/ 2671 h 2977"/>
                  <a:gd name="T72" fmla="*/ 454 w 886"/>
                  <a:gd name="T73" fmla="*/ 2705 h 2977"/>
                  <a:gd name="T74" fmla="*/ 479 w 886"/>
                  <a:gd name="T75" fmla="*/ 2741 h 2977"/>
                  <a:gd name="T76" fmla="*/ 488 w 886"/>
                  <a:gd name="T77" fmla="*/ 2881 h 2977"/>
                  <a:gd name="T78" fmla="*/ 614 w 886"/>
                  <a:gd name="T79" fmla="*/ 2918 h 2977"/>
                  <a:gd name="T80" fmla="*/ 824 w 886"/>
                  <a:gd name="T81" fmla="*/ 2943 h 2977"/>
                  <a:gd name="T82" fmla="*/ 771 w 886"/>
                  <a:gd name="T83" fmla="*/ 2831 h 2977"/>
                  <a:gd name="T84" fmla="*/ 718 w 886"/>
                  <a:gd name="T85" fmla="*/ 2755 h 2977"/>
                  <a:gd name="T86" fmla="*/ 740 w 886"/>
                  <a:gd name="T87" fmla="*/ 2691 h 2977"/>
                  <a:gd name="T88" fmla="*/ 746 w 886"/>
                  <a:gd name="T89" fmla="*/ 2578 h 2977"/>
                  <a:gd name="T90" fmla="*/ 737 w 886"/>
                  <a:gd name="T91" fmla="*/ 2452 h 2977"/>
                  <a:gd name="T92" fmla="*/ 701 w 886"/>
                  <a:gd name="T93" fmla="*/ 2160 h 2977"/>
                  <a:gd name="T94" fmla="*/ 709 w 886"/>
                  <a:gd name="T95" fmla="*/ 1891 h 2977"/>
                  <a:gd name="T96" fmla="*/ 785 w 886"/>
                  <a:gd name="T97" fmla="*/ 1554 h 2977"/>
                  <a:gd name="T98" fmla="*/ 861 w 886"/>
                  <a:gd name="T99" fmla="*/ 1375 h 2977"/>
                  <a:gd name="T100" fmla="*/ 872 w 886"/>
                  <a:gd name="T101" fmla="*/ 1016 h 2977"/>
                  <a:gd name="T102" fmla="*/ 838 w 886"/>
                  <a:gd name="T103" fmla="*/ 769 h 2977"/>
                  <a:gd name="T104" fmla="*/ 723 w 886"/>
                  <a:gd name="T105" fmla="*/ 499 h 2977"/>
                  <a:gd name="T106" fmla="*/ 583 w 886"/>
                  <a:gd name="T107" fmla="*/ 421 h 2977"/>
                  <a:gd name="T108" fmla="*/ 566 w 886"/>
                  <a:gd name="T109" fmla="*/ 359 h 2977"/>
                  <a:gd name="T110" fmla="*/ 608 w 886"/>
                  <a:gd name="T111" fmla="*/ 283 h 2977"/>
                  <a:gd name="T112" fmla="*/ 639 w 886"/>
                  <a:gd name="T113" fmla="*/ 261 h 2977"/>
                  <a:gd name="T114" fmla="*/ 636 w 886"/>
                  <a:gd name="T115" fmla="*/ 207 h 2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6" h="2977">
                    <a:moveTo>
                      <a:pt x="634" y="207"/>
                    </a:moveTo>
                    <a:lnTo>
                      <a:pt x="634" y="207"/>
                    </a:lnTo>
                    <a:lnTo>
                      <a:pt x="636" y="199"/>
                    </a:lnTo>
                    <a:lnTo>
                      <a:pt x="645" y="171"/>
                    </a:lnTo>
                    <a:lnTo>
                      <a:pt x="650" y="154"/>
                    </a:lnTo>
                    <a:lnTo>
                      <a:pt x="650" y="135"/>
                    </a:lnTo>
                    <a:lnTo>
                      <a:pt x="648" y="115"/>
                    </a:lnTo>
                    <a:lnTo>
                      <a:pt x="642" y="92"/>
                    </a:lnTo>
                    <a:lnTo>
                      <a:pt x="642" y="92"/>
                    </a:lnTo>
                    <a:lnTo>
                      <a:pt x="634" y="73"/>
                    </a:lnTo>
                    <a:lnTo>
                      <a:pt x="622" y="56"/>
                    </a:lnTo>
                    <a:lnTo>
                      <a:pt x="608" y="42"/>
                    </a:lnTo>
                    <a:lnTo>
                      <a:pt x="594" y="28"/>
                    </a:lnTo>
                    <a:lnTo>
                      <a:pt x="580" y="20"/>
                    </a:lnTo>
                    <a:lnTo>
                      <a:pt x="569" y="11"/>
                    </a:lnTo>
                    <a:lnTo>
                      <a:pt x="544" y="0"/>
                    </a:lnTo>
                    <a:lnTo>
                      <a:pt x="544" y="0"/>
                    </a:lnTo>
                    <a:lnTo>
                      <a:pt x="530" y="0"/>
                    </a:lnTo>
                    <a:lnTo>
                      <a:pt x="513" y="0"/>
                    </a:lnTo>
                    <a:lnTo>
                      <a:pt x="493" y="3"/>
                    </a:lnTo>
                    <a:lnTo>
                      <a:pt x="474" y="8"/>
                    </a:lnTo>
                    <a:lnTo>
                      <a:pt x="451" y="17"/>
                    </a:lnTo>
                    <a:lnTo>
                      <a:pt x="432" y="28"/>
                    </a:lnTo>
                    <a:lnTo>
                      <a:pt x="412" y="42"/>
                    </a:lnTo>
                    <a:lnTo>
                      <a:pt x="398" y="59"/>
                    </a:lnTo>
                    <a:lnTo>
                      <a:pt x="398" y="59"/>
                    </a:lnTo>
                    <a:lnTo>
                      <a:pt x="387" y="78"/>
                    </a:lnTo>
                    <a:lnTo>
                      <a:pt x="381" y="98"/>
                    </a:lnTo>
                    <a:lnTo>
                      <a:pt x="378" y="118"/>
                    </a:lnTo>
                    <a:lnTo>
                      <a:pt x="378" y="132"/>
                    </a:lnTo>
                    <a:lnTo>
                      <a:pt x="381" y="165"/>
                    </a:lnTo>
                    <a:lnTo>
                      <a:pt x="381" y="165"/>
                    </a:lnTo>
                    <a:lnTo>
                      <a:pt x="378" y="163"/>
                    </a:lnTo>
                    <a:lnTo>
                      <a:pt x="373" y="163"/>
                    </a:lnTo>
                    <a:lnTo>
                      <a:pt x="367" y="163"/>
                    </a:lnTo>
                    <a:lnTo>
                      <a:pt x="367" y="163"/>
                    </a:lnTo>
                    <a:lnTo>
                      <a:pt x="362" y="165"/>
                    </a:lnTo>
                    <a:lnTo>
                      <a:pt x="356" y="171"/>
                    </a:lnTo>
                    <a:lnTo>
                      <a:pt x="353" y="177"/>
                    </a:lnTo>
                    <a:lnTo>
                      <a:pt x="353" y="179"/>
                    </a:lnTo>
                    <a:lnTo>
                      <a:pt x="353" y="179"/>
                    </a:lnTo>
                    <a:lnTo>
                      <a:pt x="353" y="213"/>
                    </a:lnTo>
                    <a:lnTo>
                      <a:pt x="353" y="213"/>
                    </a:lnTo>
                    <a:lnTo>
                      <a:pt x="356" y="233"/>
                    </a:lnTo>
                    <a:lnTo>
                      <a:pt x="359" y="241"/>
                    </a:lnTo>
                    <a:lnTo>
                      <a:pt x="362" y="247"/>
                    </a:lnTo>
                    <a:lnTo>
                      <a:pt x="364" y="247"/>
                    </a:lnTo>
                    <a:lnTo>
                      <a:pt x="364" y="247"/>
                    </a:lnTo>
                    <a:lnTo>
                      <a:pt x="373" y="250"/>
                    </a:lnTo>
                    <a:lnTo>
                      <a:pt x="373" y="250"/>
                    </a:lnTo>
                    <a:lnTo>
                      <a:pt x="376" y="289"/>
                    </a:lnTo>
                    <a:lnTo>
                      <a:pt x="378" y="317"/>
                    </a:lnTo>
                    <a:lnTo>
                      <a:pt x="376" y="328"/>
                    </a:lnTo>
                    <a:lnTo>
                      <a:pt x="376" y="334"/>
                    </a:lnTo>
                    <a:lnTo>
                      <a:pt x="376" y="334"/>
                    </a:lnTo>
                    <a:lnTo>
                      <a:pt x="370" y="337"/>
                    </a:lnTo>
                    <a:lnTo>
                      <a:pt x="364" y="339"/>
                    </a:lnTo>
                    <a:lnTo>
                      <a:pt x="359" y="339"/>
                    </a:lnTo>
                    <a:lnTo>
                      <a:pt x="350" y="337"/>
                    </a:lnTo>
                    <a:lnTo>
                      <a:pt x="350" y="337"/>
                    </a:lnTo>
                    <a:lnTo>
                      <a:pt x="333" y="328"/>
                    </a:lnTo>
                    <a:lnTo>
                      <a:pt x="328" y="328"/>
                    </a:lnTo>
                    <a:lnTo>
                      <a:pt x="325" y="328"/>
                    </a:lnTo>
                    <a:lnTo>
                      <a:pt x="325" y="328"/>
                    </a:lnTo>
                    <a:lnTo>
                      <a:pt x="319" y="351"/>
                    </a:lnTo>
                    <a:lnTo>
                      <a:pt x="319" y="351"/>
                    </a:lnTo>
                    <a:lnTo>
                      <a:pt x="317" y="359"/>
                    </a:lnTo>
                    <a:lnTo>
                      <a:pt x="314" y="365"/>
                    </a:lnTo>
                    <a:lnTo>
                      <a:pt x="303" y="367"/>
                    </a:lnTo>
                    <a:lnTo>
                      <a:pt x="303" y="367"/>
                    </a:lnTo>
                    <a:lnTo>
                      <a:pt x="297" y="370"/>
                    </a:lnTo>
                    <a:lnTo>
                      <a:pt x="294" y="376"/>
                    </a:lnTo>
                    <a:lnTo>
                      <a:pt x="286" y="384"/>
                    </a:lnTo>
                    <a:lnTo>
                      <a:pt x="283" y="398"/>
                    </a:lnTo>
                    <a:lnTo>
                      <a:pt x="283" y="398"/>
                    </a:lnTo>
                    <a:lnTo>
                      <a:pt x="272" y="404"/>
                    </a:lnTo>
                    <a:lnTo>
                      <a:pt x="238" y="418"/>
                    </a:lnTo>
                    <a:lnTo>
                      <a:pt x="196" y="443"/>
                    </a:lnTo>
                    <a:lnTo>
                      <a:pt x="174" y="457"/>
                    </a:lnTo>
                    <a:lnTo>
                      <a:pt x="154" y="477"/>
                    </a:lnTo>
                    <a:lnTo>
                      <a:pt x="154" y="477"/>
                    </a:lnTo>
                    <a:lnTo>
                      <a:pt x="123" y="511"/>
                    </a:lnTo>
                    <a:lnTo>
                      <a:pt x="103" y="533"/>
                    </a:lnTo>
                    <a:lnTo>
                      <a:pt x="89" y="550"/>
                    </a:lnTo>
                    <a:lnTo>
                      <a:pt x="84" y="558"/>
                    </a:lnTo>
                    <a:lnTo>
                      <a:pt x="84" y="558"/>
                    </a:lnTo>
                    <a:lnTo>
                      <a:pt x="73" y="564"/>
                    </a:lnTo>
                    <a:lnTo>
                      <a:pt x="70" y="572"/>
                    </a:lnTo>
                    <a:lnTo>
                      <a:pt x="70" y="572"/>
                    </a:lnTo>
                    <a:lnTo>
                      <a:pt x="67" y="578"/>
                    </a:lnTo>
                    <a:lnTo>
                      <a:pt x="64" y="583"/>
                    </a:lnTo>
                    <a:lnTo>
                      <a:pt x="61" y="589"/>
                    </a:lnTo>
                    <a:lnTo>
                      <a:pt x="56" y="603"/>
                    </a:lnTo>
                    <a:lnTo>
                      <a:pt x="56" y="603"/>
                    </a:lnTo>
                    <a:lnTo>
                      <a:pt x="39" y="645"/>
                    </a:lnTo>
                    <a:lnTo>
                      <a:pt x="25" y="684"/>
                    </a:lnTo>
                    <a:lnTo>
                      <a:pt x="25" y="684"/>
                    </a:lnTo>
                    <a:lnTo>
                      <a:pt x="19" y="701"/>
                    </a:lnTo>
                    <a:lnTo>
                      <a:pt x="11" y="749"/>
                    </a:lnTo>
                    <a:lnTo>
                      <a:pt x="2" y="822"/>
                    </a:lnTo>
                    <a:lnTo>
                      <a:pt x="0" y="861"/>
                    </a:lnTo>
                    <a:lnTo>
                      <a:pt x="0" y="903"/>
                    </a:lnTo>
                    <a:lnTo>
                      <a:pt x="0" y="903"/>
                    </a:lnTo>
                    <a:lnTo>
                      <a:pt x="2" y="979"/>
                    </a:lnTo>
                    <a:lnTo>
                      <a:pt x="8" y="1027"/>
                    </a:lnTo>
                    <a:lnTo>
                      <a:pt x="14" y="1075"/>
                    </a:lnTo>
                    <a:lnTo>
                      <a:pt x="14" y="1075"/>
                    </a:lnTo>
                    <a:lnTo>
                      <a:pt x="8" y="1117"/>
                    </a:lnTo>
                    <a:lnTo>
                      <a:pt x="5" y="1145"/>
                    </a:lnTo>
                    <a:lnTo>
                      <a:pt x="8" y="1170"/>
                    </a:lnTo>
                    <a:lnTo>
                      <a:pt x="8" y="1170"/>
                    </a:lnTo>
                    <a:lnTo>
                      <a:pt x="16" y="1209"/>
                    </a:lnTo>
                    <a:lnTo>
                      <a:pt x="19" y="1229"/>
                    </a:lnTo>
                    <a:lnTo>
                      <a:pt x="22" y="1246"/>
                    </a:lnTo>
                    <a:lnTo>
                      <a:pt x="22" y="1246"/>
                    </a:lnTo>
                    <a:lnTo>
                      <a:pt x="22" y="1319"/>
                    </a:lnTo>
                    <a:lnTo>
                      <a:pt x="22" y="1361"/>
                    </a:lnTo>
                    <a:lnTo>
                      <a:pt x="25" y="1375"/>
                    </a:lnTo>
                    <a:lnTo>
                      <a:pt x="28" y="1386"/>
                    </a:lnTo>
                    <a:lnTo>
                      <a:pt x="28" y="1386"/>
                    </a:lnTo>
                    <a:lnTo>
                      <a:pt x="28" y="1392"/>
                    </a:lnTo>
                    <a:lnTo>
                      <a:pt x="28" y="1400"/>
                    </a:lnTo>
                    <a:lnTo>
                      <a:pt x="28" y="1422"/>
                    </a:lnTo>
                    <a:lnTo>
                      <a:pt x="22" y="1456"/>
                    </a:lnTo>
                    <a:lnTo>
                      <a:pt x="22" y="1456"/>
                    </a:lnTo>
                    <a:lnTo>
                      <a:pt x="16" y="1526"/>
                    </a:lnTo>
                    <a:lnTo>
                      <a:pt x="16" y="1526"/>
                    </a:lnTo>
                    <a:lnTo>
                      <a:pt x="14" y="1549"/>
                    </a:lnTo>
                    <a:lnTo>
                      <a:pt x="14" y="1549"/>
                    </a:lnTo>
                    <a:lnTo>
                      <a:pt x="33" y="1563"/>
                    </a:lnTo>
                    <a:lnTo>
                      <a:pt x="47" y="1577"/>
                    </a:lnTo>
                    <a:lnTo>
                      <a:pt x="53" y="1582"/>
                    </a:lnTo>
                    <a:lnTo>
                      <a:pt x="56" y="1585"/>
                    </a:lnTo>
                    <a:lnTo>
                      <a:pt x="56" y="1585"/>
                    </a:lnTo>
                    <a:lnTo>
                      <a:pt x="59" y="1591"/>
                    </a:lnTo>
                    <a:lnTo>
                      <a:pt x="61" y="1599"/>
                    </a:lnTo>
                    <a:lnTo>
                      <a:pt x="64" y="1610"/>
                    </a:lnTo>
                    <a:lnTo>
                      <a:pt x="64" y="1610"/>
                    </a:lnTo>
                    <a:lnTo>
                      <a:pt x="70" y="1624"/>
                    </a:lnTo>
                    <a:lnTo>
                      <a:pt x="75" y="1638"/>
                    </a:lnTo>
                    <a:lnTo>
                      <a:pt x="81" y="1655"/>
                    </a:lnTo>
                    <a:lnTo>
                      <a:pt x="81" y="1683"/>
                    </a:lnTo>
                    <a:lnTo>
                      <a:pt x="81" y="1683"/>
                    </a:lnTo>
                    <a:lnTo>
                      <a:pt x="81" y="1711"/>
                    </a:lnTo>
                    <a:lnTo>
                      <a:pt x="84" y="1731"/>
                    </a:lnTo>
                    <a:lnTo>
                      <a:pt x="92" y="1756"/>
                    </a:lnTo>
                    <a:lnTo>
                      <a:pt x="92" y="1756"/>
                    </a:lnTo>
                    <a:lnTo>
                      <a:pt x="92" y="1770"/>
                    </a:lnTo>
                    <a:lnTo>
                      <a:pt x="92" y="1796"/>
                    </a:lnTo>
                    <a:lnTo>
                      <a:pt x="87" y="1849"/>
                    </a:lnTo>
                    <a:lnTo>
                      <a:pt x="87" y="1849"/>
                    </a:lnTo>
                    <a:lnTo>
                      <a:pt x="87" y="1877"/>
                    </a:lnTo>
                    <a:lnTo>
                      <a:pt x="84" y="1916"/>
                    </a:lnTo>
                    <a:lnTo>
                      <a:pt x="87" y="1953"/>
                    </a:lnTo>
                    <a:lnTo>
                      <a:pt x="87" y="1967"/>
                    </a:lnTo>
                    <a:lnTo>
                      <a:pt x="89" y="1975"/>
                    </a:lnTo>
                    <a:lnTo>
                      <a:pt x="89" y="1975"/>
                    </a:lnTo>
                    <a:lnTo>
                      <a:pt x="95" y="1986"/>
                    </a:lnTo>
                    <a:lnTo>
                      <a:pt x="101" y="1995"/>
                    </a:lnTo>
                    <a:lnTo>
                      <a:pt x="101" y="2009"/>
                    </a:lnTo>
                    <a:lnTo>
                      <a:pt x="101" y="2031"/>
                    </a:lnTo>
                    <a:lnTo>
                      <a:pt x="101" y="2031"/>
                    </a:lnTo>
                    <a:lnTo>
                      <a:pt x="92" y="2073"/>
                    </a:lnTo>
                    <a:lnTo>
                      <a:pt x="92" y="2090"/>
                    </a:lnTo>
                    <a:lnTo>
                      <a:pt x="95" y="2107"/>
                    </a:lnTo>
                    <a:lnTo>
                      <a:pt x="95" y="2107"/>
                    </a:lnTo>
                    <a:lnTo>
                      <a:pt x="98" y="2127"/>
                    </a:lnTo>
                    <a:lnTo>
                      <a:pt x="98" y="2146"/>
                    </a:lnTo>
                    <a:lnTo>
                      <a:pt x="92" y="2183"/>
                    </a:lnTo>
                    <a:lnTo>
                      <a:pt x="87" y="2219"/>
                    </a:lnTo>
                    <a:lnTo>
                      <a:pt x="84" y="2236"/>
                    </a:lnTo>
                    <a:lnTo>
                      <a:pt x="81" y="2256"/>
                    </a:lnTo>
                    <a:lnTo>
                      <a:pt x="81" y="2256"/>
                    </a:lnTo>
                    <a:lnTo>
                      <a:pt x="81" y="2292"/>
                    </a:lnTo>
                    <a:lnTo>
                      <a:pt x="81" y="2326"/>
                    </a:lnTo>
                    <a:lnTo>
                      <a:pt x="84" y="2360"/>
                    </a:lnTo>
                    <a:lnTo>
                      <a:pt x="84" y="2396"/>
                    </a:lnTo>
                    <a:lnTo>
                      <a:pt x="84" y="2396"/>
                    </a:lnTo>
                    <a:lnTo>
                      <a:pt x="81" y="2427"/>
                    </a:lnTo>
                    <a:lnTo>
                      <a:pt x="73" y="2455"/>
                    </a:lnTo>
                    <a:lnTo>
                      <a:pt x="67" y="2486"/>
                    </a:lnTo>
                    <a:lnTo>
                      <a:pt x="67" y="2503"/>
                    </a:lnTo>
                    <a:lnTo>
                      <a:pt x="67" y="2517"/>
                    </a:lnTo>
                    <a:lnTo>
                      <a:pt x="67" y="2517"/>
                    </a:lnTo>
                    <a:lnTo>
                      <a:pt x="73" y="2559"/>
                    </a:lnTo>
                    <a:lnTo>
                      <a:pt x="73" y="2578"/>
                    </a:lnTo>
                    <a:lnTo>
                      <a:pt x="70" y="2598"/>
                    </a:lnTo>
                    <a:lnTo>
                      <a:pt x="70" y="2598"/>
                    </a:lnTo>
                    <a:lnTo>
                      <a:pt x="59" y="2621"/>
                    </a:lnTo>
                    <a:lnTo>
                      <a:pt x="47" y="2643"/>
                    </a:lnTo>
                    <a:lnTo>
                      <a:pt x="36" y="2665"/>
                    </a:lnTo>
                    <a:lnTo>
                      <a:pt x="30" y="2679"/>
                    </a:lnTo>
                    <a:lnTo>
                      <a:pt x="30" y="2691"/>
                    </a:lnTo>
                    <a:lnTo>
                      <a:pt x="30" y="2691"/>
                    </a:lnTo>
                    <a:lnTo>
                      <a:pt x="33" y="2716"/>
                    </a:lnTo>
                    <a:lnTo>
                      <a:pt x="39" y="2741"/>
                    </a:lnTo>
                    <a:lnTo>
                      <a:pt x="50" y="2764"/>
                    </a:lnTo>
                    <a:lnTo>
                      <a:pt x="61" y="2786"/>
                    </a:lnTo>
                    <a:lnTo>
                      <a:pt x="61" y="2786"/>
                    </a:lnTo>
                    <a:lnTo>
                      <a:pt x="61" y="2789"/>
                    </a:lnTo>
                    <a:lnTo>
                      <a:pt x="59" y="2809"/>
                    </a:lnTo>
                    <a:lnTo>
                      <a:pt x="59" y="2809"/>
                    </a:lnTo>
                    <a:lnTo>
                      <a:pt x="59" y="2817"/>
                    </a:lnTo>
                    <a:lnTo>
                      <a:pt x="61" y="2823"/>
                    </a:lnTo>
                    <a:lnTo>
                      <a:pt x="67" y="2825"/>
                    </a:lnTo>
                    <a:lnTo>
                      <a:pt x="70" y="2825"/>
                    </a:lnTo>
                    <a:lnTo>
                      <a:pt x="70" y="2825"/>
                    </a:lnTo>
                    <a:lnTo>
                      <a:pt x="70" y="2831"/>
                    </a:lnTo>
                    <a:lnTo>
                      <a:pt x="73" y="2845"/>
                    </a:lnTo>
                    <a:lnTo>
                      <a:pt x="73" y="2845"/>
                    </a:lnTo>
                    <a:lnTo>
                      <a:pt x="78" y="2853"/>
                    </a:lnTo>
                    <a:lnTo>
                      <a:pt x="84" y="2859"/>
                    </a:lnTo>
                    <a:lnTo>
                      <a:pt x="87" y="2859"/>
                    </a:lnTo>
                    <a:lnTo>
                      <a:pt x="87" y="2859"/>
                    </a:lnTo>
                    <a:lnTo>
                      <a:pt x="87" y="2862"/>
                    </a:lnTo>
                    <a:lnTo>
                      <a:pt x="87" y="2862"/>
                    </a:lnTo>
                    <a:lnTo>
                      <a:pt x="87" y="2870"/>
                    </a:lnTo>
                    <a:lnTo>
                      <a:pt x="84" y="2881"/>
                    </a:lnTo>
                    <a:lnTo>
                      <a:pt x="84" y="2893"/>
                    </a:lnTo>
                    <a:lnTo>
                      <a:pt x="84" y="2893"/>
                    </a:lnTo>
                    <a:lnTo>
                      <a:pt x="81" y="2915"/>
                    </a:lnTo>
                    <a:lnTo>
                      <a:pt x="84" y="2935"/>
                    </a:lnTo>
                    <a:lnTo>
                      <a:pt x="87" y="2946"/>
                    </a:lnTo>
                    <a:lnTo>
                      <a:pt x="92" y="2952"/>
                    </a:lnTo>
                    <a:lnTo>
                      <a:pt x="92" y="2952"/>
                    </a:lnTo>
                    <a:lnTo>
                      <a:pt x="101" y="2960"/>
                    </a:lnTo>
                    <a:lnTo>
                      <a:pt x="112" y="2966"/>
                    </a:lnTo>
                    <a:lnTo>
                      <a:pt x="129" y="2968"/>
                    </a:lnTo>
                    <a:lnTo>
                      <a:pt x="148" y="2974"/>
                    </a:lnTo>
                    <a:lnTo>
                      <a:pt x="168" y="2977"/>
                    </a:lnTo>
                    <a:lnTo>
                      <a:pt x="188" y="2977"/>
                    </a:lnTo>
                    <a:lnTo>
                      <a:pt x="204" y="2974"/>
                    </a:lnTo>
                    <a:lnTo>
                      <a:pt x="221" y="2968"/>
                    </a:lnTo>
                    <a:lnTo>
                      <a:pt x="221" y="2968"/>
                    </a:lnTo>
                    <a:lnTo>
                      <a:pt x="224" y="2968"/>
                    </a:lnTo>
                    <a:lnTo>
                      <a:pt x="232" y="2960"/>
                    </a:lnTo>
                    <a:lnTo>
                      <a:pt x="238" y="2954"/>
                    </a:lnTo>
                    <a:lnTo>
                      <a:pt x="241" y="2946"/>
                    </a:lnTo>
                    <a:lnTo>
                      <a:pt x="246" y="2935"/>
                    </a:lnTo>
                    <a:lnTo>
                      <a:pt x="246" y="2918"/>
                    </a:lnTo>
                    <a:lnTo>
                      <a:pt x="246" y="2918"/>
                    </a:lnTo>
                    <a:lnTo>
                      <a:pt x="246" y="2893"/>
                    </a:lnTo>
                    <a:lnTo>
                      <a:pt x="249" y="2867"/>
                    </a:lnTo>
                    <a:lnTo>
                      <a:pt x="249" y="2867"/>
                    </a:lnTo>
                    <a:lnTo>
                      <a:pt x="261" y="2853"/>
                    </a:lnTo>
                    <a:lnTo>
                      <a:pt x="275" y="2834"/>
                    </a:lnTo>
                    <a:lnTo>
                      <a:pt x="286" y="2814"/>
                    </a:lnTo>
                    <a:lnTo>
                      <a:pt x="289" y="2797"/>
                    </a:lnTo>
                    <a:lnTo>
                      <a:pt x="289" y="2797"/>
                    </a:lnTo>
                    <a:lnTo>
                      <a:pt x="286" y="2789"/>
                    </a:lnTo>
                    <a:lnTo>
                      <a:pt x="283" y="2780"/>
                    </a:lnTo>
                    <a:lnTo>
                      <a:pt x="272" y="2761"/>
                    </a:lnTo>
                    <a:lnTo>
                      <a:pt x="263" y="2744"/>
                    </a:lnTo>
                    <a:lnTo>
                      <a:pt x="263" y="2736"/>
                    </a:lnTo>
                    <a:lnTo>
                      <a:pt x="266" y="2730"/>
                    </a:lnTo>
                    <a:lnTo>
                      <a:pt x="266" y="2730"/>
                    </a:lnTo>
                    <a:lnTo>
                      <a:pt x="272" y="2716"/>
                    </a:lnTo>
                    <a:lnTo>
                      <a:pt x="277" y="2699"/>
                    </a:lnTo>
                    <a:lnTo>
                      <a:pt x="277" y="2682"/>
                    </a:lnTo>
                    <a:lnTo>
                      <a:pt x="275" y="2674"/>
                    </a:lnTo>
                    <a:lnTo>
                      <a:pt x="272" y="2671"/>
                    </a:lnTo>
                    <a:lnTo>
                      <a:pt x="272" y="2671"/>
                    </a:lnTo>
                    <a:lnTo>
                      <a:pt x="261" y="2654"/>
                    </a:lnTo>
                    <a:lnTo>
                      <a:pt x="255" y="2637"/>
                    </a:lnTo>
                    <a:lnTo>
                      <a:pt x="252" y="2618"/>
                    </a:lnTo>
                    <a:lnTo>
                      <a:pt x="252" y="2598"/>
                    </a:lnTo>
                    <a:lnTo>
                      <a:pt x="258" y="2559"/>
                    </a:lnTo>
                    <a:lnTo>
                      <a:pt x="261" y="2522"/>
                    </a:lnTo>
                    <a:lnTo>
                      <a:pt x="261" y="2522"/>
                    </a:lnTo>
                    <a:lnTo>
                      <a:pt x="263" y="2419"/>
                    </a:lnTo>
                    <a:lnTo>
                      <a:pt x="269" y="2365"/>
                    </a:lnTo>
                    <a:lnTo>
                      <a:pt x="280" y="2315"/>
                    </a:lnTo>
                    <a:lnTo>
                      <a:pt x="280" y="2315"/>
                    </a:lnTo>
                    <a:lnTo>
                      <a:pt x="289" y="2295"/>
                    </a:lnTo>
                    <a:lnTo>
                      <a:pt x="297" y="2275"/>
                    </a:lnTo>
                    <a:lnTo>
                      <a:pt x="305" y="2253"/>
                    </a:lnTo>
                    <a:lnTo>
                      <a:pt x="311" y="2233"/>
                    </a:lnTo>
                    <a:lnTo>
                      <a:pt x="311" y="2233"/>
                    </a:lnTo>
                    <a:lnTo>
                      <a:pt x="311" y="2214"/>
                    </a:lnTo>
                    <a:lnTo>
                      <a:pt x="308" y="2191"/>
                    </a:lnTo>
                    <a:lnTo>
                      <a:pt x="305" y="2172"/>
                    </a:lnTo>
                    <a:lnTo>
                      <a:pt x="305" y="2155"/>
                    </a:lnTo>
                    <a:lnTo>
                      <a:pt x="305" y="2155"/>
                    </a:lnTo>
                    <a:lnTo>
                      <a:pt x="308" y="2135"/>
                    </a:lnTo>
                    <a:lnTo>
                      <a:pt x="314" y="2110"/>
                    </a:lnTo>
                    <a:lnTo>
                      <a:pt x="328" y="2076"/>
                    </a:lnTo>
                    <a:lnTo>
                      <a:pt x="328" y="2076"/>
                    </a:lnTo>
                    <a:lnTo>
                      <a:pt x="350" y="2012"/>
                    </a:lnTo>
                    <a:lnTo>
                      <a:pt x="367" y="1956"/>
                    </a:lnTo>
                    <a:lnTo>
                      <a:pt x="367" y="1956"/>
                    </a:lnTo>
                    <a:lnTo>
                      <a:pt x="376" y="1925"/>
                    </a:lnTo>
                    <a:lnTo>
                      <a:pt x="387" y="1897"/>
                    </a:lnTo>
                    <a:lnTo>
                      <a:pt x="398" y="1866"/>
                    </a:lnTo>
                    <a:lnTo>
                      <a:pt x="398" y="1866"/>
                    </a:lnTo>
                    <a:lnTo>
                      <a:pt x="401" y="1891"/>
                    </a:lnTo>
                    <a:lnTo>
                      <a:pt x="404" y="1911"/>
                    </a:lnTo>
                    <a:lnTo>
                      <a:pt x="412" y="1927"/>
                    </a:lnTo>
                    <a:lnTo>
                      <a:pt x="412" y="1927"/>
                    </a:lnTo>
                    <a:lnTo>
                      <a:pt x="432" y="1958"/>
                    </a:lnTo>
                    <a:lnTo>
                      <a:pt x="437" y="1972"/>
                    </a:lnTo>
                    <a:lnTo>
                      <a:pt x="443" y="1989"/>
                    </a:lnTo>
                    <a:lnTo>
                      <a:pt x="443" y="1989"/>
                    </a:lnTo>
                    <a:lnTo>
                      <a:pt x="454" y="2031"/>
                    </a:lnTo>
                    <a:lnTo>
                      <a:pt x="460" y="2065"/>
                    </a:lnTo>
                    <a:lnTo>
                      <a:pt x="463" y="2115"/>
                    </a:lnTo>
                    <a:lnTo>
                      <a:pt x="463" y="2115"/>
                    </a:lnTo>
                    <a:lnTo>
                      <a:pt x="468" y="2177"/>
                    </a:lnTo>
                    <a:lnTo>
                      <a:pt x="477" y="2236"/>
                    </a:lnTo>
                    <a:lnTo>
                      <a:pt x="485" y="2298"/>
                    </a:lnTo>
                    <a:lnTo>
                      <a:pt x="491" y="2360"/>
                    </a:lnTo>
                    <a:lnTo>
                      <a:pt x="491" y="2360"/>
                    </a:lnTo>
                    <a:lnTo>
                      <a:pt x="491" y="2390"/>
                    </a:lnTo>
                    <a:lnTo>
                      <a:pt x="488" y="2421"/>
                    </a:lnTo>
                    <a:lnTo>
                      <a:pt x="485" y="2449"/>
                    </a:lnTo>
                    <a:lnTo>
                      <a:pt x="479" y="2477"/>
                    </a:lnTo>
                    <a:lnTo>
                      <a:pt x="465" y="2536"/>
                    </a:lnTo>
                    <a:lnTo>
                      <a:pt x="451" y="2592"/>
                    </a:lnTo>
                    <a:lnTo>
                      <a:pt x="451" y="2592"/>
                    </a:lnTo>
                    <a:lnTo>
                      <a:pt x="446" y="2621"/>
                    </a:lnTo>
                    <a:lnTo>
                      <a:pt x="446" y="2643"/>
                    </a:lnTo>
                    <a:lnTo>
                      <a:pt x="446" y="2654"/>
                    </a:lnTo>
                    <a:lnTo>
                      <a:pt x="448" y="2663"/>
                    </a:lnTo>
                    <a:lnTo>
                      <a:pt x="448" y="2663"/>
                    </a:lnTo>
                    <a:lnTo>
                      <a:pt x="454" y="2671"/>
                    </a:lnTo>
                    <a:lnTo>
                      <a:pt x="460" y="2677"/>
                    </a:lnTo>
                    <a:lnTo>
                      <a:pt x="465" y="2679"/>
                    </a:lnTo>
                    <a:lnTo>
                      <a:pt x="465" y="2685"/>
                    </a:lnTo>
                    <a:lnTo>
                      <a:pt x="465" y="2685"/>
                    </a:lnTo>
                    <a:lnTo>
                      <a:pt x="465" y="2693"/>
                    </a:lnTo>
                    <a:lnTo>
                      <a:pt x="465" y="2696"/>
                    </a:lnTo>
                    <a:lnTo>
                      <a:pt x="460" y="2699"/>
                    </a:lnTo>
                    <a:lnTo>
                      <a:pt x="460" y="2699"/>
                    </a:lnTo>
                    <a:lnTo>
                      <a:pt x="454" y="2705"/>
                    </a:lnTo>
                    <a:lnTo>
                      <a:pt x="451" y="2716"/>
                    </a:lnTo>
                    <a:lnTo>
                      <a:pt x="451" y="2724"/>
                    </a:lnTo>
                    <a:lnTo>
                      <a:pt x="454" y="2730"/>
                    </a:lnTo>
                    <a:lnTo>
                      <a:pt x="457" y="2733"/>
                    </a:lnTo>
                    <a:lnTo>
                      <a:pt x="457" y="2733"/>
                    </a:lnTo>
                    <a:lnTo>
                      <a:pt x="471" y="2738"/>
                    </a:lnTo>
                    <a:lnTo>
                      <a:pt x="477" y="2738"/>
                    </a:lnTo>
                    <a:lnTo>
                      <a:pt x="479" y="2741"/>
                    </a:lnTo>
                    <a:lnTo>
                      <a:pt x="479" y="2741"/>
                    </a:lnTo>
                    <a:lnTo>
                      <a:pt x="488" y="2766"/>
                    </a:lnTo>
                    <a:lnTo>
                      <a:pt x="493" y="2783"/>
                    </a:lnTo>
                    <a:lnTo>
                      <a:pt x="491" y="2797"/>
                    </a:lnTo>
                    <a:lnTo>
                      <a:pt x="491" y="2797"/>
                    </a:lnTo>
                    <a:lnTo>
                      <a:pt x="488" y="2814"/>
                    </a:lnTo>
                    <a:lnTo>
                      <a:pt x="482" y="2839"/>
                    </a:lnTo>
                    <a:lnTo>
                      <a:pt x="482" y="2862"/>
                    </a:lnTo>
                    <a:lnTo>
                      <a:pt x="485" y="2873"/>
                    </a:lnTo>
                    <a:lnTo>
                      <a:pt x="488" y="2881"/>
                    </a:lnTo>
                    <a:lnTo>
                      <a:pt x="488" y="2881"/>
                    </a:lnTo>
                    <a:lnTo>
                      <a:pt x="493" y="2890"/>
                    </a:lnTo>
                    <a:lnTo>
                      <a:pt x="502" y="2893"/>
                    </a:lnTo>
                    <a:lnTo>
                      <a:pt x="516" y="2896"/>
                    </a:lnTo>
                    <a:lnTo>
                      <a:pt x="533" y="2896"/>
                    </a:lnTo>
                    <a:lnTo>
                      <a:pt x="552" y="2898"/>
                    </a:lnTo>
                    <a:lnTo>
                      <a:pt x="552" y="2898"/>
                    </a:lnTo>
                    <a:lnTo>
                      <a:pt x="578" y="2904"/>
                    </a:lnTo>
                    <a:lnTo>
                      <a:pt x="614" y="2918"/>
                    </a:lnTo>
                    <a:lnTo>
                      <a:pt x="684" y="2943"/>
                    </a:lnTo>
                    <a:lnTo>
                      <a:pt x="684" y="2943"/>
                    </a:lnTo>
                    <a:lnTo>
                      <a:pt x="721" y="2952"/>
                    </a:lnTo>
                    <a:lnTo>
                      <a:pt x="766" y="2954"/>
                    </a:lnTo>
                    <a:lnTo>
                      <a:pt x="785" y="2954"/>
                    </a:lnTo>
                    <a:lnTo>
                      <a:pt x="805" y="2954"/>
                    </a:lnTo>
                    <a:lnTo>
                      <a:pt x="819" y="2952"/>
                    </a:lnTo>
                    <a:lnTo>
                      <a:pt x="822" y="2949"/>
                    </a:lnTo>
                    <a:lnTo>
                      <a:pt x="824" y="2943"/>
                    </a:lnTo>
                    <a:lnTo>
                      <a:pt x="824" y="2943"/>
                    </a:lnTo>
                    <a:lnTo>
                      <a:pt x="830" y="2938"/>
                    </a:lnTo>
                    <a:lnTo>
                      <a:pt x="830" y="2926"/>
                    </a:lnTo>
                    <a:lnTo>
                      <a:pt x="827" y="2904"/>
                    </a:lnTo>
                    <a:lnTo>
                      <a:pt x="819" y="2879"/>
                    </a:lnTo>
                    <a:lnTo>
                      <a:pt x="805" y="2859"/>
                    </a:lnTo>
                    <a:lnTo>
                      <a:pt x="805" y="2859"/>
                    </a:lnTo>
                    <a:lnTo>
                      <a:pt x="788" y="2842"/>
                    </a:lnTo>
                    <a:lnTo>
                      <a:pt x="771" y="2831"/>
                    </a:lnTo>
                    <a:lnTo>
                      <a:pt x="751" y="2820"/>
                    </a:lnTo>
                    <a:lnTo>
                      <a:pt x="737" y="2809"/>
                    </a:lnTo>
                    <a:lnTo>
                      <a:pt x="737" y="2809"/>
                    </a:lnTo>
                    <a:lnTo>
                      <a:pt x="732" y="2803"/>
                    </a:lnTo>
                    <a:lnTo>
                      <a:pt x="729" y="2795"/>
                    </a:lnTo>
                    <a:lnTo>
                      <a:pt x="723" y="2778"/>
                    </a:lnTo>
                    <a:lnTo>
                      <a:pt x="721" y="2764"/>
                    </a:lnTo>
                    <a:lnTo>
                      <a:pt x="718" y="2755"/>
                    </a:lnTo>
                    <a:lnTo>
                      <a:pt x="718" y="2755"/>
                    </a:lnTo>
                    <a:lnTo>
                      <a:pt x="707" y="2738"/>
                    </a:lnTo>
                    <a:lnTo>
                      <a:pt x="704" y="2727"/>
                    </a:lnTo>
                    <a:lnTo>
                      <a:pt x="704" y="2727"/>
                    </a:lnTo>
                    <a:lnTo>
                      <a:pt x="709" y="2727"/>
                    </a:lnTo>
                    <a:lnTo>
                      <a:pt x="715" y="2724"/>
                    </a:lnTo>
                    <a:lnTo>
                      <a:pt x="723" y="2716"/>
                    </a:lnTo>
                    <a:lnTo>
                      <a:pt x="723" y="2716"/>
                    </a:lnTo>
                    <a:lnTo>
                      <a:pt x="735" y="2705"/>
                    </a:lnTo>
                    <a:lnTo>
                      <a:pt x="740" y="2691"/>
                    </a:lnTo>
                    <a:lnTo>
                      <a:pt x="740" y="2691"/>
                    </a:lnTo>
                    <a:lnTo>
                      <a:pt x="746" y="2685"/>
                    </a:lnTo>
                    <a:lnTo>
                      <a:pt x="749" y="2679"/>
                    </a:lnTo>
                    <a:lnTo>
                      <a:pt x="754" y="2677"/>
                    </a:lnTo>
                    <a:lnTo>
                      <a:pt x="754" y="2671"/>
                    </a:lnTo>
                    <a:lnTo>
                      <a:pt x="754" y="2671"/>
                    </a:lnTo>
                    <a:lnTo>
                      <a:pt x="754" y="2626"/>
                    </a:lnTo>
                    <a:lnTo>
                      <a:pt x="751" y="2592"/>
                    </a:lnTo>
                    <a:lnTo>
                      <a:pt x="746" y="2578"/>
                    </a:lnTo>
                    <a:lnTo>
                      <a:pt x="743" y="2570"/>
                    </a:lnTo>
                    <a:lnTo>
                      <a:pt x="743" y="2570"/>
                    </a:lnTo>
                    <a:lnTo>
                      <a:pt x="740" y="2562"/>
                    </a:lnTo>
                    <a:lnTo>
                      <a:pt x="737" y="2553"/>
                    </a:lnTo>
                    <a:lnTo>
                      <a:pt x="735" y="2539"/>
                    </a:lnTo>
                    <a:lnTo>
                      <a:pt x="740" y="2514"/>
                    </a:lnTo>
                    <a:lnTo>
                      <a:pt x="740" y="2514"/>
                    </a:lnTo>
                    <a:lnTo>
                      <a:pt x="740" y="2483"/>
                    </a:lnTo>
                    <a:lnTo>
                      <a:pt x="737" y="2452"/>
                    </a:lnTo>
                    <a:lnTo>
                      <a:pt x="729" y="2388"/>
                    </a:lnTo>
                    <a:lnTo>
                      <a:pt x="729" y="2388"/>
                    </a:lnTo>
                    <a:lnTo>
                      <a:pt x="723" y="2360"/>
                    </a:lnTo>
                    <a:lnTo>
                      <a:pt x="718" y="2329"/>
                    </a:lnTo>
                    <a:lnTo>
                      <a:pt x="704" y="2273"/>
                    </a:lnTo>
                    <a:lnTo>
                      <a:pt x="701" y="2245"/>
                    </a:lnTo>
                    <a:lnTo>
                      <a:pt x="698" y="2216"/>
                    </a:lnTo>
                    <a:lnTo>
                      <a:pt x="698" y="2188"/>
                    </a:lnTo>
                    <a:lnTo>
                      <a:pt x="701" y="2160"/>
                    </a:lnTo>
                    <a:lnTo>
                      <a:pt x="701" y="2160"/>
                    </a:lnTo>
                    <a:lnTo>
                      <a:pt x="709" y="2130"/>
                    </a:lnTo>
                    <a:lnTo>
                      <a:pt x="712" y="2099"/>
                    </a:lnTo>
                    <a:lnTo>
                      <a:pt x="715" y="2068"/>
                    </a:lnTo>
                    <a:lnTo>
                      <a:pt x="715" y="2040"/>
                    </a:lnTo>
                    <a:lnTo>
                      <a:pt x="715" y="2040"/>
                    </a:lnTo>
                    <a:lnTo>
                      <a:pt x="707" y="1964"/>
                    </a:lnTo>
                    <a:lnTo>
                      <a:pt x="707" y="1927"/>
                    </a:lnTo>
                    <a:lnTo>
                      <a:pt x="709" y="1891"/>
                    </a:lnTo>
                    <a:lnTo>
                      <a:pt x="709" y="1891"/>
                    </a:lnTo>
                    <a:lnTo>
                      <a:pt x="721" y="1824"/>
                    </a:lnTo>
                    <a:lnTo>
                      <a:pt x="729" y="1759"/>
                    </a:lnTo>
                    <a:lnTo>
                      <a:pt x="732" y="1695"/>
                    </a:lnTo>
                    <a:lnTo>
                      <a:pt x="732" y="1661"/>
                    </a:lnTo>
                    <a:lnTo>
                      <a:pt x="732" y="1627"/>
                    </a:lnTo>
                    <a:lnTo>
                      <a:pt x="732" y="1627"/>
                    </a:lnTo>
                    <a:lnTo>
                      <a:pt x="749" y="1605"/>
                    </a:lnTo>
                    <a:lnTo>
                      <a:pt x="785" y="1554"/>
                    </a:lnTo>
                    <a:lnTo>
                      <a:pt x="805" y="1526"/>
                    </a:lnTo>
                    <a:lnTo>
                      <a:pt x="822" y="1495"/>
                    </a:lnTo>
                    <a:lnTo>
                      <a:pt x="836" y="1470"/>
                    </a:lnTo>
                    <a:lnTo>
                      <a:pt x="838" y="1459"/>
                    </a:lnTo>
                    <a:lnTo>
                      <a:pt x="838" y="1448"/>
                    </a:lnTo>
                    <a:lnTo>
                      <a:pt x="838" y="1448"/>
                    </a:lnTo>
                    <a:lnTo>
                      <a:pt x="841" y="1428"/>
                    </a:lnTo>
                    <a:lnTo>
                      <a:pt x="847" y="1411"/>
                    </a:lnTo>
                    <a:lnTo>
                      <a:pt x="861" y="1375"/>
                    </a:lnTo>
                    <a:lnTo>
                      <a:pt x="878" y="1338"/>
                    </a:lnTo>
                    <a:lnTo>
                      <a:pt x="883" y="1321"/>
                    </a:lnTo>
                    <a:lnTo>
                      <a:pt x="886" y="1305"/>
                    </a:lnTo>
                    <a:lnTo>
                      <a:pt x="886" y="1305"/>
                    </a:lnTo>
                    <a:lnTo>
                      <a:pt x="883" y="1192"/>
                    </a:lnTo>
                    <a:lnTo>
                      <a:pt x="881" y="1094"/>
                    </a:lnTo>
                    <a:lnTo>
                      <a:pt x="881" y="1094"/>
                    </a:lnTo>
                    <a:lnTo>
                      <a:pt x="875" y="1046"/>
                    </a:lnTo>
                    <a:lnTo>
                      <a:pt x="872" y="1016"/>
                    </a:lnTo>
                    <a:lnTo>
                      <a:pt x="875" y="976"/>
                    </a:lnTo>
                    <a:lnTo>
                      <a:pt x="875" y="976"/>
                    </a:lnTo>
                    <a:lnTo>
                      <a:pt x="875" y="954"/>
                    </a:lnTo>
                    <a:lnTo>
                      <a:pt x="875" y="929"/>
                    </a:lnTo>
                    <a:lnTo>
                      <a:pt x="867" y="875"/>
                    </a:lnTo>
                    <a:lnTo>
                      <a:pt x="858" y="833"/>
                    </a:lnTo>
                    <a:lnTo>
                      <a:pt x="850" y="814"/>
                    </a:lnTo>
                    <a:lnTo>
                      <a:pt x="850" y="814"/>
                    </a:lnTo>
                    <a:lnTo>
                      <a:pt x="838" y="769"/>
                    </a:lnTo>
                    <a:lnTo>
                      <a:pt x="819" y="704"/>
                    </a:lnTo>
                    <a:lnTo>
                      <a:pt x="819" y="704"/>
                    </a:lnTo>
                    <a:lnTo>
                      <a:pt x="791" y="628"/>
                    </a:lnTo>
                    <a:lnTo>
                      <a:pt x="774" y="583"/>
                    </a:lnTo>
                    <a:lnTo>
                      <a:pt x="766" y="553"/>
                    </a:lnTo>
                    <a:lnTo>
                      <a:pt x="766" y="553"/>
                    </a:lnTo>
                    <a:lnTo>
                      <a:pt x="760" y="541"/>
                    </a:lnTo>
                    <a:lnTo>
                      <a:pt x="751" y="527"/>
                    </a:lnTo>
                    <a:lnTo>
                      <a:pt x="723" y="499"/>
                    </a:lnTo>
                    <a:lnTo>
                      <a:pt x="695" y="474"/>
                    </a:lnTo>
                    <a:lnTo>
                      <a:pt x="684" y="463"/>
                    </a:lnTo>
                    <a:lnTo>
                      <a:pt x="676" y="460"/>
                    </a:lnTo>
                    <a:lnTo>
                      <a:pt x="676" y="460"/>
                    </a:lnTo>
                    <a:lnTo>
                      <a:pt x="634" y="440"/>
                    </a:lnTo>
                    <a:lnTo>
                      <a:pt x="606" y="426"/>
                    </a:lnTo>
                    <a:lnTo>
                      <a:pt x="594" y="424"/>
                    </a:lnTo>
                    <a:lnTo>
                      <a:pt x="583" y="421"/>
                    </a:lnTo>
                    <a:lnTo>
                      <a:pt x="583" y="421"/>
                    </a:lnTo>
                    <a:lnTo>
                      <a:pt x="580" y="410"/>
                    </a:lnTo>
                    <a:lnTo>
                      <a:pt x="575" y="398"/>
                    </a:lnTo>
                    <a:lnTo>
                      <a:pt x="569" y="393"/>
                    </a:lnTo>
                    <a:lnTo>
                      <a:pt x="569" y="393"/>
                    </a:lnTo>
                    <a:lnTo>
                      <a:pt x="564" y="381"/>
                    </a:lnTo>
                    <a:lnTo>
                      <a:pt x="561" y="376"/>
                    </a:lnTo>
                    <a:lnTo>
                      <a:pt x="561" y="365"/>
                    </a:lnTo>
                    <a:lnTo>
                      <a:pt x="561" y="365"/>
                    </a:lnTo>
                    <a:lnTo>
                      <a:pt x="566" y="359"/>
                    </a:lnTo>
                    <a:lnTo>
                      <a:pt x="580" y="345"/>
                    </a:lnTo>
                    <a:lnTo>
                      <a:pt x="586" y="337"/>
                    </a:lnTo>
                    <a:lnTo>
                      <a:pt x="592" y="325"/>
                    </a:lnTo>
                    <a:lnTo>
                      <a:pt x="597" y="311"/>
                    </a:lnTo>
                    <a:lnTo>
                      <a:pt x="597" y="300"/>
                    </a:lnTo>
                    <a:lnTo>
                      <a:pt x="597" y="300"/>
                    </a:lnTo>
                    <a:lnTo>
                      <a:pt x="600" y="292"/>
                    </a:lnTo>
                    <a:lnTo>
                      <a:pt x="606" y="289"/>
                    </a:lnTo>
                    <a:lnTo>
                      <a:pt x="608" y="283"/>
                    </a:lnTo>
                    <a:lnTo>
                      <a:pt x="608" y="283"/>
                    </a:lnTo>
                    <a:lnTo>
                      <a:pt x="614" y="286"/>
                    </a:lnTo>
                    <a:lnTo>
                      <a:pt x="617" y="289"/>
                    </a:lnTo>
                    <a:lnTo>
                      <a:pt x="620" y="292"/>
                    </a:lnTo>
                    <a:lnTo>
                      <a:pt x="622" y="292"/>
                    </a:lnTo>
                    <a:lnTo>
                      <a:pt x="622" y="292"/>
                    </a:lnTo>
                    <a:lnTo>
                      <a:pt x="628" y="286"/>
                    </a:lnTo>
                    <a:lnTo>
                      <a:pt x="634" y="278"/>
                    </a:lnTo>
                    <a:lnTo>
                      <a:pt x="639" y="261"/>
                    </a:lnTo>
                    <a:lnTo>
                      <a:pt x="639" y="261"/>
                    </a:lnTo>
                    <a:lnTo>
                      <a:pt x="645" y="244"/>
                    </a:lnTo>
                    <a:lnTo>
                      <a:pt x="653" y="230"/>
                    </a:lnTo>
                    <a:lnTo>
                      <a:pt x="653" y="230"/>
                    </a:lnTo>
                    <a:lnTo>
                      <a:pt x="653" y="227"/>
                    </a:lnTo>
                    <a:lnTo>
                      <a:pt x="653" y="224"/>
                    </a:lnTo>
                    <a:lnTo>
                      <a:pt x="648" y="216"/>
                    </a:lnTo>
                    <a:lnTo>
                      <a:pt x="642" y="207"/>
                    </a:lnTo>
                    <a:lnTo>
                      <a:pt x="636" y="207"/>
                    </a:lnTo>
                    <a:lnTo>
                      <a:pt x="634" y="207"/>
                    </a:lnTo>
                    <a:lnTo>
                      <a:pt x="634" y="207"/>
                    </a:lnTo>
                    <a:close/>
                  </a:path>
                </a:pathLst>
              </a:custGeom>
              <a:ln>
                <a:solidFill>
                  <a:srgbClr val="C00000"/>
                </a:solidFill>
                <a:headEnd/>
                <a:tailEnd/>
              </a:ln>
            </p:spPr>
            <p:style>
              <a:lnRef idx="2">
                <a:schemeClr val="accent6"/>
              </a:lnRef>
              <a:fillRef idx="1">
                <a:schemeClr val="lt1"/>
              </a:fillRef>
              <a:effectRef idx="0">
                <a:schemeClr val="accent6"/>
              </a:effectRef>
              <a:fontRef idx="minor">
                <a:schemeClr val="dk1"/>
              </a:fontRef>
            </p:style>
            <p:txBody>
              <a:bodyPr/>
              <a:lstStyle/>
              <a:p>
                <a:endParaRPr lang="en-US"/>
              </a:p>
            </p:txBody>
          </p:sp>
          <p:sp>
            <p:nvSpPr>
              <p:cNvPr id="66582" name="Freeform 22"/>
              <p:cNvSpPr>
                <a:spLocks/>
              </p:cNvSpPr>
              <p:nvPr/>
            </p:nvSpPr>
            <p:spPr bwMode="auto">
              <a:xfrm>
                <a:off x="1292" y="1162"/>
                <a:ext cx="1095" cy="2880"/>
              </a:xfrm>
              <a:custGeom>
                <a:avLst/>
                <a:gdLst>
                  <a:gd name="T0" fmla="*/ 776 w 804"/>
                  <a:gd name="T1" fmla="*/ 894 h 2116"/>
                  <a:gd name="T2" fmla="*/ 754 w 804"/>
                  <a:gd name="T3" fmla="*/ 822 h 2116"/>
                  <a:gd name="T4" fmla="*/ 734 w 804"/>
                  <a:gd name="T5" fmla="*/ 756 h 2116"/>
                  <a:gd name="T6" fmla="*/ 722 w 804"/>
                  <a:gd name="T7" fmla="*/ 692 h 2116"/>
                  <a:gd name="T8" fmla="*/ 772 w 804"/>
                  <a:gd name="T9" fmla="*/ 616 h 2116"/>
                  <a:gd name="T10" fmla="*/ 804 w 804"/>
                  <a:gd name="T11" fmla="*/ 460 h 2116"/>
                  <a:gd name="T12" fmla="*/ 770 w 804"/>
                  <a:gd name="T13" fmla="*/ 344 h 2116"/>
                  <a:gd name="T14" fmla="*/ 716 w 804"/>
                  <a:gd name="T15" fmla="*/ 326 h 2116"/>
                  <a:gd name="T16" fmla="*/ 688 w 804"/>
                  <a:gd name="T17" fmla="*/ 266 h 2116"/>
                  <a:gd name="T18" fmla="*/ 678 w 804"/>
                  <a:gd name="T19" fmla="*/ 168 h 2116"/>
                  <a:gd name="T20" fmla="*/ 640 w 804"/>
                  <a:gd name="T21" fmla="*/ 84 h 2116"/>
                  <a:gd name="T22" fmla="*/ 592 w 804"/>
                  <a:gd name="T23" fmla="*/ 14 h 2116"/>
                  <a:gd name="T24" fmla="*/ 508 w 804"/>
                  <a:gd name="T25" fmla="*/ 14 h 2116"/>
                  <a:gd name="T26" fmla="*/ 454 w 804"/>
                  <a:gd name="T27" fmla="*/ 34 h 2116"/>
                  <a:gd name="T28" fmla="*/ 402 w 804"/>
                  <a:gd name="T29" fmla="*/ 140 h 2116"/>
                  <a:gd name="T30" fmla="*/ 398 w 804"/>
                  <a:gd name="T31" fmla="*/ 226 h 2116"/>
                  <a:gd name="T32" fmla="*/ 376 w 804"/>
                  <a:gd name="T33" fmla="*/ 326 h 2116"/>
                  <a:gd name="T34" fmla="*/ 320 w 804"/>
                  <a:gd name="T35" fmla="*/ 376 h 2116"/>
                  <a:gd name="T36" fmla="*/ 284 w 804"/>
                  <a:gd name="T37" fmla="*/ 586 h 2116"/>
                  <a:gd name="T38" fmla="*/ 298 w 804"/>
                  <a:gd name="T39" fmla="*/ 656 h 2116"/>
                  <a:gd name="T40" fmla="*/ 338 w 804"/>
                  <a:gd name="T41" fmla="*/ 706 h 2116"/>
                  <a:gd name="T42" fmla="*/ 334 w 804"/>
                  <a:gd name="T43" fmla="*/ 768 h 2116"/>
                  <a:gd name="T44" fmla="*/ 326 w 804"/>
                  <a:gd name="T45" fmla="*/ 872 h 2116"/>
                  <a:gd name="T46" fmla="*/ 312 w 804"/>
                  <a:gd name="T47" fmla="*/ 944 h 2116"/>
                  <a:gd name="T48" fmla="*/ 334 w 804"/>
                  <a:gd name="T49" fmla="*/ 970 h 2116"/>
                  <a:gd name="T50" fmla="*/ 322 w 804"/>
                  <a:gd name="T51" fmla="*/ 1010 h 2116"/>
                  <a:gd name="T52" fmla="*/ 304 w 804"/>
                  <a:gd name="T53" fmla="*/ 1076 h 2116"/>
                  <a:gd name="T54" fmla="*/ 252 w 804"/>
                  <a:gd name="T55" fmla="*/ 1340 h 2116"/>
                  <a:gd name="T56" fmla="*/ 244 w 804"/>
                  <a:gd name="T57" fmla="*/ 1376 h 2116"/>
                  <a:gd name="T58" fmla="*/ 218 w 804"/>
                  <a:gd name="T59" fmla="*/ 1464 h 2116"/>
                  <a:gd name="T60" fmla="*/ 196 w 804"/>
                  <a:gd name="T61" fmla="*/ 1550 h 2116"/>
                  <a:gd name="T62" fmla="*/ 158 w 804"/>
                  <a:gd name="T63" fmla="*/ 1642 h 2116"/>
                  <a:gd name="T64" fmla="*/ 132 w 804"/>
                  <a:gd name="T65" fmla="*/ 1732 h 2116"/>
                  <a:gd name="T66" fmla="*/ 88 w 804"/>
                  <a:gd name="T67" fmla="*/ 1884 h 2116"/>
                  <a:gd name="T68" fmla="*/ 32 w 804"/>
                  <a:gd name="T69" fmla="*/ 2046 h 2116"/>
                  <a:gd name="T70" fmla="*/ 4 w 804"/>
                  <a:gd name="T71" fmla="*/ 2054 h 2116"/>
                  <a:gd name="T72" fmla="*/ 24 w 804"/>
                  <a:gd name="T73" fmla="*/ 2096 h 2116"/>
                  <a:gd name="T74" fmla="*/ 138 w 804"/>
                  <a:gd name="T75" fmla="*/ 2092 h 2116"/>
                  <a:gd name="T76" fmla="*/ 198 w 804"/>
                  <a:gd name="T77" fmla="*/ 2090 h 2116"/>
                  <a:gd name="T78" fmla="*/ 266 w 804"/>
                  <a:gd name="T79" fmla="*/ 1940 h 2116"/>
                  <a:gd name="T80" fmla="*/ 312 w 804"/>
                  <a:gd name="T81" fmla="*/ 1746 h 2116"/>
                  <a:gd name="T82" fmla="*/ 346 w 804"/>
                  <a:gd name="T83" fmla="*/ 1584 h 2116"/>
                  <a:gd name="T84" fmla="*/ 384 w 804"/>
                  <a:gd name="T85" fmla="*/ 1484 h 2116"/>
                  <a:gd name="T86" fmla="*/ 404 w 804"/>
                  <a:gd name="T87" fmla="*/ 1404 h 2116"/>
                  <a:gd name="T88" fmla="*/ 538 w 804"/>
                  <a:gd name="T89" fmla="*/ 1126 h 2116"/>
                  <a:gd name="T90" fmla="*/ 540 w 804"/>
                  <a:gd name="T91" fmla="*/ 1474 h 2116"/>
                  <a:gd name="T92" fmla="*/ 544 w 804"/>
                  <a:gd name="T93" fmla="*/ 1554 h 2116"/>
                  <a:gd name="T94" fmla="*/ 512 w 804"/>
                  <a:gd name="T95" fmla="*/ 1682 h 2116"/>
                  <a:gd name="T96" fmla="*/ 484 w 804"/>
                  <a:gd name="T97" fmla="*/ 1814 h 2116"/>
                  <a:gd name="T98" fmla="*/ 444 w 804"/>
                  <a:gd name="T99" fmla="*/ 2036 h 2116"/>
                  <a:gd name="T100" fmla="*/ 474 w 804"/>
                  <a:gd name="T101" fmla="*/ 2106 h 2116"/>
                  <a:gd name="T102" fmla="*/ 538 w 804"/>
                  <a:gd name="T103" fmla="*/ 2106 h 2116"/>
                  <a:gd name="T104" fmla="*/ 596 w 804"/>
                  <a:gd name="T105" fmla="*/ 2072 h 2116"/>
                  <a:gd name="T106" fmla="*/ 630 w 804"/>
                  <a:gd name="T107" fmla="*/ 2028 h 2116"/>
                  <a:gd name="T108" fmla="*/ 678 w 804"/>
                  <a:gd name="T109" fmla="*/ 1708 h 2116"/>
                  <a:gd name="T110" fmla="*/ 694 w 804"/>
                  <a:gd name="T111" fmla="*/ 1538 h 2116"/>
                  <a:gd name="T112" fmla="*/ 740 w 804"/>
                  <a:gd name="T113" fmla="*/ 1268 h 2116"/>
                  <a:gd name="T114" fmla="*/ 770 w 804"/>
                  <a:gd name="T115" fmla="*/ 1118 h 2116"/>
                  <a:gd name="T116" fmla="*/ 764 w 804"/>
                  <a:gd name="T117" fmla="*/ 976 h 2116"/>
                  <a:gd name="T118" fmla="*/ 768 w 804"/>
                  <a:gd name="T119" fmla="*/ 952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2116">
                    <a:moveTo>
                      <a:pt x="768" y="952"/>
                    </a:moveTo>
                    <a:lnTo>
                      <a:pt x="768" y="952"/>
                    </a:lnTo>
                    <a:lnTo>
                      <a:pt x="776" y="938"/>
                    </a:lnTo>
                    <a:lnTo>
                      <a:pt x="780" y="926"/>
                    </a:lnTo>
                    <a:lnTo>
                      <a:pt x="784" y="918"/>
                    </a:lnTo>
                    <a:lnTo>
                      <a:pt x="784" y="918"/>
                    </a:lnTo>
                    <a:lnTo>
                      <a:pt x="776" y="894"/>
                    </a:lnTo>
                    <a:lnTo>
                      <a:pt x="770" y="874"/>
                    </a:lnTo>
                    <a:lnTo>
                      <a:pt x="768" y="860"/>
                    </a:lnTo>
                    <a:lnTo>
                      <a:pt x="768" y="860"/>
                    </a:lnTo>
                    <a:lnTo>
                      <a:pt x="768" y="854"/>
                    </a:lnTo>
                    <a:lnTo>
                      <a:pt x="766" y="848"/>
                    </a:lnTo>
                    <a:lnTo>
                      <a:pt x="760" y="834"/>
                    </a:lnTo>
                    <a:lnTo>
                      <a:pt x="754" y="822"/>
                    </a:lnTo>
                    <a:lnTo>
                      <a:pt x="750" y="810"/>
                    </a:lnTo>
                    <a:lnTo>
                      <a:pt x="750" y="810"/>
                    </a:lnTo>
                    <a:lnTo>
                      <a:pt x="746" y="782"/>
                    </a:lnTo>
                    <a:lnTo>
                      <a:pt x="742" y="768"/>
                    </a:lnTo>
                    <a:lnTo>
                      <a:pt x="738" y="762"/>
                    </a:lnTo>
                    <a:lnTo>
                      <a:pt x="734" y="756"/>
                    </a:lnTo>
                    <a:lnTo>
                      <a:pt x="734" y="756"/>
                    </a:lnTo>
                    <a:lnTo>
                      <a:pt x="732" y="752"/>
                    </a:lnTo>
                    <a:lnTo>
                      <a:pt x="728" y="748"/>
                    </a:lnTo>
                    <a:lnTo>
                      <a:pt x="726" y="736"/>
                    </a:lnTo>
                    <a:lnTo>
                      <a:pt x="722" y="708"/>
                    </a:lnTo>
                    <a:lnTo>
                      <a:pt x="722" y="708"/>
                    </a:lnTo>
                    <a:lnTo>
                      <a:pt x="722" y="700"/>
                    </a:lnTo>
                    <a:lnTo>
                      <a:pt x="722" y="692"/>
                    </a:lnTo>
                    <a:lnTo>
                      <a:pt x="724" y="678"/>
                    </a:lnTo>
                    <a:lnTo>
                      <a:pt x="728" y="662"/>
                    </a:lnTo>
                    <a:lnTo>
                      <a:pt x="736" y="640"/>
                    </a:lnTo>
                    <a:lnTo>
                      <a:pt x="736" y="640"/>
                    </a:lnTo>
                    <a:lnTo>
                      <a:pt x="754" y="630"/>
                    </a:lnTo>
                    <a:lnTo>
                      <a:pt x="766" y="622"/>
                    </a:lnTo>
                    <a:lnTo>
                      <a:pt x="772" y="616"/>
                    </a:lnTo>
                    <a:lnTo>
                      <a:pt x="774" y="612"/>
                    </a:lnTo>
                    <a:lnTo>
                      <a:pt x="774" y="612"/>
                    </a:lnTo>
                    <a:lnTo>
                      <a:pt x="784" y="584"/>
                    </a:lnTo>
                    <a:lnTo>
                      <a:pt x="794" y="534"/>
                    </a:lnTo>
                    <a:lnTo>
                      <a:pt x="800" y="506"/>
                    </a:lnTo>
                    <a:lnTo>
                      <a:pt x="802" y="482"/>
                    </a:lnTo>
                    <a:lnTo>
                      <a:pt x="804" y="460"/>
                    </a:lnTo>
                    <a:lnTo>
                      <a:pt x="802" y="444"/>
                    </a:lnTo>
                    <a:lnTo>
                      <a:pt x="802" y="444"/>
                    </a:lnTo>
                    <a:lnTo>
                      <a:pt x="788" y="392"/>
                    </a:lnTo>
                    <a:lnTo>
                      <a:pt x="782" y="362"/>
                    </a:lnTo>
                    <a:lnTo>
                      <a:pt x="782" y="362"/>
                    </a:lnTo>
                    <a:lnTo>
                      <a:pt x="778" y="356"/>
                    </a:lnTo>
                    <a:lnTo>
                      <a:pt x="770" y="344"/>
                    </a:lnTo>
                    <a:lnTo>
                      <a:pt x="762" y="338"/>
                    </a:lnTo>
                    <a:lnTo>
                      <a:pt x="750" y="334"/>
                    </a:lnTo>
                    <a:lnTo>
                      <a:pt x="738" y="328"/>
                    </a:lnTo>
                    <a:lnTo>
                      <a:pt x="722" y="326"/>
                    </a:lnTo>
                    <a:lnTo>
                      <a:pt x="722" y="326"/>
                    </a:lnTo>
                    <a:lnTo>
                      <a:pt x="716" y="326"/>
                    </a:lnTo>
                    <a:lnTo>
                      <a:pt x="716" y="326"/>
                    </a:lnTo>
                    <a:lnTo>
                      <a:pt x="714" y="316"/>
                    </a:lnTo>
                    <a:lnTo>
                      <a:pt x="712" y="304"/>
                    </a:lnTo>
                    <a:lnTo>
                      <a:pt x="712" y="304"/>
                    </a:lnTo>
                    <a:lnTo>
                      <a:pt x="706" y="292"/>
                    </a:lnTo>
                    <a:lnTo>
                      <a:pt x="702" y="284"/>
                    </a:lnTo>
                    <a:lnTo>
                      <a:pt x="694" y="274"/>
                    </a:lnTo>
                    <a:lnTo>
                      <a:pt x="688" y="266"/>
                    </a:lnTo>
                    <a:lnTo>
                      <a:pt x="686" y="260"/>
                    </a:lnTo>
                    <a:lnTo>
                      <a:pt x="686" y="254"/>
                    </a:lnTo>
                    <a:lnTo>
                      <a:pt x="686" y="254"/>
                    </a:lnTo>
                    <a:lnTo>
                      <a:pt x="686" y="214"/>
                    </a:lnTo>
                    <a:lnTo>
                      <a:pt x="684" y="190"/>
                    </a:lnTo>
                    <a:lnTo>
                      <a:pt x="682" y="180"/>
                    </a:lnTo>
                    <a:lnTo>
                      <a:pt x="678" y="168"/>
                    </a:lnTo>
                    <a:lnTo>
                      <a:pt x="678" y="168"/>
                    </a:lnTo>
                    <a:lnTo>
                      <a:pt x="668" y="150"/>
                    </a:lnTo>
                    <a:lnTo>
                      <a:pt x="658" y="134"/>
                    </a:lnTo>
                    <a:lnTo>
                      <a:pt x="650" y="120"/>
                    </a:lnTo>
                    <a:lnTo>
                      <a:pt x="644" y="102"/>
                    </a:lnTo>
                    <a:lnTo>
                      <a:pt x="644" y="102"/>
                    </a:lnTo>
                    <a:lnTo>
                      <a:pt x="640" y="84"/>
                    </a:lnTo>
                    <a:lnTo>
                      <a:pt x="636" y="68"/>
                    </a:lnTo>
                    <a:lnTo>
                      <a:pt x="632" y="58"/>
                    </a:lnTo>
                    <a:lnTo>
                      <a:pt x="624" y="48"/>
                    </a:lnTo>
                    <a:lnTo>
                      <a:pt x="614" y="36"/>
                    </a:lnTo>
                    <a:lnTo>
                      <a:pt x="600" y="22"/>
                    </a:lnTo>
                    <a:lnTo>
                      <a:pt x="600" y="22"/>
                    </a:lnTo>
                    <a:lnTo>
                      <a:pt x="592" y="14"/>
                    </a:lnTo>
                    <a:lnTo>
                      <a:pt x="582" y="10"/>
                    </a:lnTo>
                    <a:lnTo>
                      <a:pt x="566" y="2"/>
                    </a:lnTo>
                    <a:lnTo>
                      <a:pt x="552" y="0"/>
                    </a:lnTo>
                    <a:lnTo>
                      <a:pt x="538" y="2"/>
                    </a:lnTo>
                    <a:lnTo>
                      <a:pt x="526" y="4"/>
                    </a:lnTo>
                    <a:lnTo>
                      <a:pt x="516" y="8"/>
                    </a:lnTo>
                    <a:lnTo>
                      <a:pt x="508" y="14"/>
                    </a:lnTo>
                    <a:lnTo>
                      <a:pt x="508" y="14"/>
                    </a:lnTo>
                    <a:lnTo>
                      <a:pt x="502" y="12"/>
                    </a:lnTo>
                    <a:lnTo>
                      <a:pt x="494" y="14"/>
                    </a:lnTo>
                    <a:lnTo>
                      <a:pt x="484" y="16"/>
                    </a:lnTo>
                    <a:lnTo>
                      <a:pt x="474" y="18"/>
                    </a:lnTo>
                    <a:lnTo>
                      <a:pt x="464" y="24"/>
                    </a:lnTo>
                    <a:lnTo>
                      <a:pt x="454" y="34"/>
                    </a:lnTo>
                    <a:lnTo>
                      <a:pt x="444" y="48"/>
                    </a:lnTo>
                    <a:lnTo>
                      <a:pt x="444" y="48"/>
                    </a:lnTo>
                    <a:lnTo>
                      <a:pt x="428" y="76"/>
                    </a:lnTo>
                    <a:lnTo>
                      <a:pt x="414" y="104"/>
                    </a:lnTo>
                    <a:lnTo>
                      <a:pt x="408" y="116"/>
                    </a:lnTo>
                    <a:lnTo>
                      <a:pt x="404" y="128"/>
                    </a:lnTo>
                    <a:lnTo>
                      <a:pt x="402" y="140"/>
                    </a:lnTo>
                    <a:lnTo>
                      <a:pt x="402" y="150"/>
                    </a:lnTo>
                    <a:lnTo>
                      <a:pt x="402" y="150"/>
                    </a:lnTo>
                    <a:lnTo>
                      <a:pt x="406" y="168"/>
                    </a:lnTo>
                    <a:lnTo>
                      <a:pt x="406" y="188"/>
                    </a:lnTo>
                    <a:lnTo>
                      <a:pt x="404" y="206"/>
                    </a:lnTo>
                    <a:lnTo>
                      <a:pt x="398" y="226"/>
                    </a:lnTo>
                    <a:lnTo>
                      <a:pt x="398" y="226"/>
                    </a:lnTo>
                    <a:lnTo>
                      <a:pt x="390" y="242"/>
                    </a:lnTo>
                    <a:lnTo>
                      <a:pt x="382" y="258"/>
                    </a:lnTo>
                    <a:lnTo>
                      <a:pt x="380" y="270"/>
                    </a:lnTo>
                    <a:lnTo>
                      <a:pt x="376" y="284"/>
                    </a:lnTo>
                    <a:lnTo>
                      <a:pt x="376" y="302"/>
                    </a:lnTo>
                    <a:lnTo>
                      <a:pt x="376" y="326"/>
                    </a:lnTo>
                    <a:lnTo>
                      <a:pt x="376" y="326"/>
                    </a:lnTo>
                    <a:lnTo>
                      <a:pt x="358" y="332"/>
                    </a:lnTo>
                    <a:lnTo>
                      <a:pt x="350" y="336"/>
                    </a:lnTo>
                    <a:lnTo>
                      <a:pt x="348" y="338"/>
                    </a:lnTo>
                    <a:lnTo>
                      <a:pt x="348" y="338"/>
                    </a:lnTo>
                    <a:lnTo>
                      <a:pt x="326" y="362"/>
                    </a:lnTo>
                    <a:lnTo>
                      <a:pt x="326" y="362"/>
                    </a:lnTo>
                    <a:lnTo>
                      <a:pt x="320" y="376"/>
                    </a:lnTo>
                    <a:lnTo>
                      <a:pt x="312" y="402"/>
                    </a:lnTo>
                    <a:lnTo>
                      <a:pt x="300" y="442"/>
                    </a:lnTo>
                    <a:lnTo>
                      <a:pt x="300" y="442"/>
                    </a:lnTo>
                    <a:lnTo>
                      <a:pt x="292" y="492"/>
                    </a:lnTo>
                    <a:lnTo>
                      <a:pt x="286" y="550"/>
                    </a:lnTo>
                    <a:lnTo>
                      <a:pt x="286" y="550"/>
                    </a:lnTo>
                    <a:lnTo>
                      <a:pt x="284" y="586"/>
                    </a:lnTo>
                    <a:lnTo>
                      <a:pt x="284" y="604"/>
                    </a:lnTo>
                    <a:lnTo>
                      <a:pt x="286" y="618"/>
                    </a:lnTo>
                    <a:lnTo>
                      <a:pt x="286" y="618"/>
                    </a:lnTo>
                    <a:lnTo>
                      <a:pt x="290" y="640"/>
                    </a:lnTo>
                    <a:lnTo>
                      <a:pt x="292" y="648"/>
                    </a:lnTo>
                    <a:lnTo>
                      <a:pt x="298" y="656"/>
                    </a:lnTo>
                    <a:lnTo>
                      <a:pt x="298" y="656"/>
                    </a:lnTo>
                    <a:lnTo>
                      <a:pt x="306" y="666"/>
                    </a:lnTo>
                    <a:lnTo>
                      <a:pt x="318" y="674"/>
                    </a:lnTo>
                    <a:lnTo>
                      <a:pt x="332" y="680"/>
                    </a:lnTo>
                    <a:lnTo>
                      <a:pt x="342" y="686"/>
                    </a:lnTo>
                    <a:lnTo>
                      <a:pt x="342" y="686"/>
                    </a:lnTo>
                    <a:lnTo>
                      <a:pt x="340" y="692"/>
                    </a:lnTo>
                    <a:lnTo>
                      <a:pt x="338" y="706"/>
                    </a:lnTo>
                    <a:lnTo>
                      <a:pt x="338" y="706"/>
                    </a:lnTo>
                    <a:lnTo>
                      <a:pt x="338" y="718"/>
                    </a:lnTo>
                    <a:lnTo>
                      <a:pt x="338" y="724"/>
                    </a:lnTo>
                    <a:lnTo>
                      <a:pt x="338" y="730"/>
                    </a:lnTo>
                    <a:lnTo>
                      <a:pt x="338" y="730"/>
                    </a:lnTo>
                    <a:lnTo>
                      <a:pt x="336" y="748"/>
                    </a:lnTo>
                    <a:lnTo>
                      <a:pt x="334" y="768"/>
                    </a:lnTo>
                    <a:lnTo>
                      <a:pt x="334" y="768"/>
                    </a:lnTo>
                    <a:lnTo>
                      <a:pt x="332" y="790"/>
                    </a:lnTo>
                    <a:lnTo>
                      <a:pt x="332" y="810"/>
                    </a:lnTo>
                    <a:lnTo>
                      <a:pt x="332" y="810"/>
                    </a:lnTo>
                    <a:lnTo>
                      <a:pt x="330" y="842"/>
                    </a:lnTo>
                    <a:lnTo>
                      <a:pt x="326" y="872"/>
                    </a:lnTo>
                    <a:lnTo>
                      <a:pt x="326" y="872"/>
                    </a:lnTo>
                    <a:lnTo>
                      <a:pt x="324" y="890"/>
                    </a:lnTo>
                    <a:lnTo>
                      <a:pt x="324" y="912"/>
                    </a:lnTo>
                    <a:lnTo>
                      <a:pt x="324" y="912"/>
                    </a:lnTo>
                    <a:lnTo>
                      <a:pt x="320" y="922"/>
                    </a:lnTo>
                    <a:lnTo>
                      <a:pt x="316" y="930"/>
                    </a:lnTo>
                    <a:lnTo>
                      <a:pt x="312" y="944"/>
                    </a:lnTo>
                    <a:lnTo>
                      <a:pt x="312" y="944"/>
                    </a:lnTo>
                    <a:lnTo>
                      <a:pt x="308" y="954"/>
                    </a:lnTo>
                    <a:lnTo>
                      <a:pt x="306" y="958"/>
                    </a:lnTo>
                    <a:lnTo>
                      <a:pt x="306" y="962"/>
                    </a:lnTo>
                    <a:lnTo>
                      <a:pt x="306" y="962"/>
                    </a:lnTo>
                    <a:lnTo>
                      <a:pt x="312" y="964"/>
                    </a:lnTo>
                    <a:lnTo>
                      <a:pt x="320" y="968"/>
                    </a:lnTo>
                    <a:lnTo>
                      <a:pt x="334" y="970"/>
                    </a:lnTo>
                    <a:lnTo>
                      <a:pt x="334" y="970"/>
                    </a:lnTo>
                    <a:lnTo>
                      <a:pt x="330" y="974"/>
                    </a:lnTo>
                    <a:lnTo>
                      <a:pt x="326" y="982"/>
                    </a:lnTo>
                    <a:lnTo>
                      <a:pt x="322" y="992"/>
                    </a:lnTo>
                    <a:lnTo>
                      <a:pt x="322" y="992"/>
                    </a:lnTo>
                    <a:lnTo>
                      <a:pt x="322" y="1002"/>
                    </a:lnTo>
                    <a:lnTo>
                      <a:pt x="322" y="1010"/>
                    </a:lnTo>
                    <a:lnTo>
                      <a:pt x="322" y="1018"/>
                    </a:lnTo>
                    <a:lnTo>
                      <a:pt x="318" y="1028"/>
                    </a:lnTo>
                    <a:lnTo>
                      <a:pt x="318" y="1028"/>
                    </a:lnTo>
                    <a:lnTo>
                      <a:pt x="308" y="1054"/>
                    </a:lnTo>
                    <a:lnTo>
                      <a:pt x="304" y="1066"/>
                    </a:lnTo>
                    <a:lnTo>
                      <a:pt x="304" y="1076"/>
                    </a:lnTo>
                    <a:lnTo>
                      <a:pt x="304" y="1076"/>
                    </a:lnTo>
                    <a:lnTo>
                      <a:pt x="302" y="1092"/>
                    </a:lnTo>
                    <a:lnTo>
                      <a:pt x="298" y="1118"/>
                    </a:lnTo>
                    <a:lnTo>
                      <a:pt x="298" y="1118"/>
                    </a:lnTo>
                    <a:lnTo>
                      <a:pt x="276" y="1202"/>
                    </a:lnTo>
                    <a:lnTo>
                      <a:pt x="276" y="1202"/>
                    </a:lnTo>
                    <a:lnTo>
                      <a:pt x="264" y="1268"/>
                    </a:lnTo>
                    <a:lnTo>
                      <a:pt x="252" y="1340"/>
                    </a:lnTo>
                    <a:lnTo>
                      <a:pt x="252" y="1340"/>
                    </a:lnTo>
                    <a:lnTo>
                      <a:pt x="252" y="1346"/>
                    </a:lnTo>
                    <a:lnTo>
                      <a:pt x="250" y="1350"/>
                    </a:lnTo>
                    <a:lnTo>
                      <a:pt x="246" y="1356"/>
                    </a:lnTo>
                    <a:lnTo>
                      <a:pt x="244" y="1364"/>
                    </a:lnTo>
                    <a:lnTo>
                      <a:pt x="244" y="1364"/>
                    </a:lnTo>
                    <a:lnTo>
                      <a:pt x="244" y="1376"/>
                    </a:lnTo>
                    <a:lnTo>
                      <a:pt x="244" y="1392"/>
                    </a:lnTo>
                    <a:lnTo>
                      <a:pt x="244" y="1392"/>
                    </a:lnTo>
                    <a:lnTo>
                      <a:pt x="244" y="1404"/>
                    </a:lnTo>
                    <a:lnTo>
                      <a:pt x="242" y="1412"/>
                    </a:lnTo>
                    <a:lnTo>
                      <a:pt x="232" y="1436"/>
                    </a:lnTo>
                    <a:lnTo>
                      <a:pt x="232" y="1436"/>
                    </a:lnTo>
                    <a:lnTo>
                      <a:pt x="218" y="1464"/>
                    </a:lnTo>
                    <a:lnTo>
                      <a:pt x="212" y="1476"/>
                    </a:lnTo>
                    <a:lnTo>
                      <a:pt x="210" y="1486"/>
                    </a:lnTo>
                    <a:lnTo>
                      <a:pt x="210" y="1486"/>
                    </a:lnTo>
                    <a:lnTo>
                      <a:pt x="210" y="1500"/>
                    </a:lnTo>
                    <a:lnTo>
                      <a:pt x="206" y="1518"/>
                    </a:lnTo>
                    <a:lnTo>
                      <a:pt x="202" y="1536"/>
                    </a:lnTo>
                    <a:lnTo>
                      <a:pt x="196" y="1550"/>
                    </a:lnTo>
                    <a:lnTo>
                      <a:pt x="196" y="1550"/>
                    </a:lnTo>
                    <a:lnTo>
                      <a:pt x="188" y="1566"/>
                    </a:lnTo>
                    <a:lnTo>
                      <a:pt x="176" y="1590"/>
                    </a:lnTo>
                    <a:lnTo>
                      <a:pt x="166" y="1614"/>
                    </a:lnTo>
                    <a:lnTo>
                      <a:pt x="162" y="1630"/>
                    </a:lnTo>
                    <a:lnTo>
                      <a:pt x="162" y="1630"/>
                    </a:lnTo>
                    <a:lnTo>
                      <a:pt x="158" y="1642"/>
                    </a:lnTo>
                    <a:lnTo>
                      <a:pt x="152" y="1660"/>
                    </a:lnTo>
                    <a:lnTo>
                      <a:pt x="144" y="1678"/>
                    </a:lnTo>
                    <a:lnTo>
                      <a:pt x="140" y="1694"/>
                    </a:lnTo>
                    <a:lnTo>
                      <a:pt x="140" y="1694"/>
                    </a:lnTo>
                    <a:lnTo>
                      <a:pt x="138" y="1712"/>
                    </a:lnTo>
                    <a:lnTo>
                      <a:pt x="132" y="1732"/>
                    </a:lnTo>
                    <a:lnTo>
                      <a:pt x="132" y="1732"/>
                    </a:lnTo>
                    <a:lnTo>
                      <a:pt x="124" y="1754"/>
                    </a:lnTo>
                    <a:lnTo>
                      <a:pt x="120" y="1766"/>
                    </a:lnTo>
                    <a:lnTo>
                      <a:pt x="118" y="1784"/>
                    </a:lnTo>
                    <a:lnTo>
                      <a:pt x="118" y="1784"/>
                    </a:lnTo>
                    <a:lnTo>
                      <a:pt x="112" y="1808"/>
                    </a:lnTo>
                    <a:lnTo>
                      <a:pt x="104" y="1838"/>
                    </a:lnTo>
                    <a:lnTo>
                      <a:pt x="88" y="1884"/>
                    </a:lnTo>
                    <a:lnTo>
                      <a:pt x="88" y="1884"/>
                    </a:lnTo>
                    <a:lnTo>
                      <a:pt x="80" y="1912"/>
                    </a:lnTo>
                    <a:lnTo>
                      <a:pt x="68" y="1956"/>
                    </a:lnTo>
                    <a:lnTo>
                      <a:pt x="54" y="2016"/>
                    </a:lnTo>
                    <a:lnTo>
                      <a:pt x="42" y="2038"/>
                    </a:lnTo>
                    <a:lnTo>
                      <a:pt x="56" y="2040"/>
                    </a:lnTo>
                    <a:lnTo>
                      <a:pt x="32" y="2046"/>
                    </a:lnTo>
                    <a:lnTo>
                      <a:pt x="32" y="2046"/>
                    </a:lnTo>
                    <a:lnTo>
                      <a:pt x="28" y="2046"/>
                    </a:lnTo>
                    <a:lnTo>
                      <a:pt x="20" y="2044"/>
                    </a:lnTo>
                    <a:lnTo>
                      <a:pt x="14" y="2046"/>
                    </a:lnTo>
                    <a:lnTo>
                      <a:pt x="10" y="2046"/>
                    </a:lnTo>
                    <a:lnTo>
                      <a:pt x="6" y="2050"/>
                    </a:lnTo>
                    <a:lnTo>
                      <a:pt x="4" y="2054"/>
                    </a:lnTo>
                    <a:lnTo>
                      <a:pt x="4" y="2054"/>
                    </a:lnTo>
                    <a:lnTo>
                      <a:pt x="0" y="2066"/>
                    </a:lnTo>
                    <a:lnTo>
                      <a:pt x="0" y="2076"/>
                    </a:lnTo>
                    <a:lnTo>
                      <a:pt x="0" y="2086"/>
                    </a:lnTo>
                    <a:lnTo>
                      <a:pt x="0" y="2086"/>
                    </a:lnTo>
                    <a:lnTo>
                      <a:pt x="6" y="2090"/>
                    </a:lnTo>
                    <a:lnTo>
                      <a:pt x="24" y="2096"/>
                    </a:lnTo>
                    <a:lnTo>
                      <a:pt x="36" y="2100"/>
                    </a:lnTo>
                    <a:lnTo>
                      <a:pt x="52" y="2102"/>
                    </a:lnTo>
                    <a:lnTo>
                      <a:pt x="68" y="2102"/>
                    </a:lnTo>
                    <a:lnTo>
                      <a:pt x="86" y="2102"/>
                    </a:lnTo>
                    <a:lnTo>
                      <a:pt x="86" y="2102"/>
                    </a:lnTo>
                    <a:lnTo>
                      <a:pt x="116" y="2096"/>
                    </a:lnTo>
                    <a:lnTo>
                      <a:pt x="138" y="2092"/>
                    </a:lnTo>
                    <a:lnTo>
                      <a:pt x="154" y="2086"/>
                    </a:lnTo>
                    <a:lnTo>
                      <a:pt x="154" y="2086"/>
                    </a:lnTo>
                    <a:lnTo>
                      <a:pt x="168" y="2086"/>
                    </a:lnTo>
                    <a:lnTo>
                      <a:pt x="182" y="2086"/>
                    </a:lnTo>
                    <a:lnTo>
                      <a:pt x="192" y="2088"/>
                    </a:lnTo>
                    <a:lnTo>
                      <a:pt x="192" y="2088"/>
                    </a:lnTo>
                    <a:lnTo>
                      <a:pt x="198" y="2090"/>
                    </a:lnTo>
                    <a:lnTo>
                      <a:pt x="202" y="2088"/>
                    </a:lnTo>
                    <a:lnTo>
                      <a:pt x="204" y="2084"/>
                    </a:lnTo>
                    <a:lnTo>
                      <a:pt x="238" y="2090"/>
                    </a:lnTo>
                    <a:lnTo>
                      <a:pt x="238" y="2090"/>
                    </a:lnTo>
                    <a:lnTo>
                      <a:pt x="250" y="2026"/>
                    </a:lnTo>
                    <a:lnTo>
                      <a:pt x="260" y="1976"/>
                    </a:lnTo>
                    <a:lnTo>
                      <a:pt x="266" y="1940"/>
                    </a:lnTo>
                    <a:lnTo>
                      <a:pt x="266" y="1940"/>
                    </a:lnTo>
                    <a:lnTo>
                      <a:pt x="268" y="1912"/>
                    </a:lnTo>
                    <a:lnTo>
                      <a:pt x="274" y="1882"/>
                    </a:lnTo>
                    <a:lnTo>
                      <a:pt x="282" y="1848"/>
                    </a:lnTo>
                    <a:lnTo>
                      <a:pt x="290" y="1816"/>
                    </a:lnTo>
                    <a:lnTo>
                      <a:pt x="290" y="1816"/>
                    </a:lnTo>
                    <a:lnTo>
                      <a:pt x="312" y="1746"/>
                    </a:lnTo>
                    <a:lnTo>
                      <a:pt x="322" y="1712"/>
                    </a:lnTo>
                    <a:lnTo>
                      <a:pt x="326" y="1684"/>
                    </a:lnTo>
                    <a:lnTo>
                      <a:pt x="326" y="1684"/>
                    </a:lnTo>
                    <a:lnTo>
                      <a:pt x="334" y="1636"/>
                    </a:lnTo>
                    <a:lnTo>
                      <a:pt x="342" y="1596"/>
                    </a:lnTo>
                    <a:lnTo>
                      <a:pt x="342" y="1596"/>
                    </a:lnTo>
                    <a:lnTo>
                      <a:pt x="346" y="1584"/>
                    </a:lnTo>
                    <a:lnTo>
                      <a:pt x="350" y="1574"/>
                    </a:lnTo>
                    <a:lnTo>
                      <a:pt x="356" y="1558"/>
                    </a:lnTo>
                    <a:lnTo>
                      <a:pt x="356" y="1558"/>
                    </a:lnTo>
                    <a:lnTo>
                      <a:pt x="362" y="1542"/>
                    </a:lnTo>
                    <a:lnTo>
                      <a:pt x="374" y="1516"/>
                    </a:lnTo>
                    <a:lnTo>
                      <a:pt x="374" y="1516"/>
                    </a:lnTo>
                    <a:lnTo>
                      <a:pt x="384" y="1484"/>
                    </a:lnTo>
                    <a:lnTo>
                      <a:pt x="388" y="1464"/>
                    </a:lnTo>
                    <a:lnTo>
                      <a:pt x="388" y="1464"/>
                    </a:lnTo>
                    <a:lnTo>
                      <a:pt x="390" y="1458"/>
                    </a:lnTo>
                    <a:lnTo>
                      <a:pt x="392" y="1446"/>
                    </a:lnTo>
                    <a:lnTo>
                      <a:pt x="400" y="1418"/>
                    </a:lnTo>
                    <a:lnTo>
                      <a:pt x="400" y="1418"/>
                    </a:lnTo>
                    <a:lnTo>
                      <a:pt x="404" y="1404"/>
                    </a:lnTo>
                    <a:lnTo>
                      <a:pt x="412" y="1384"/>
                    </a:lnTo>
                    <a:lnTo>
                      <a:pt x="436" y="1332"/>
                    </a:lnTo>
                    <a:lnTo>
                      <a:pt x="474" y="1246"/>
                    </a:lnTo>
                    <a:lnTo>
                      <a:pt x="474" y="1246"/>
                    </a:lnTo>
                    <a:lnTo>
                      <a:pt x="510" y="1168"/>
                    </a:lnTo>
                    <a:lnTo>
                      <a:pt x="538" y="1126"/>
                    </a:lnTo>
                    <a:lnTo>
                      <a:pt x="538" y="1126"/>
                    </a:lnTo>
                    <a:lnTo>
                      <a:pt x="544" y="1198"/>
                    </a:lnTo>
                    <a:lnTo>
                      <a:pt x="544" y="1198"/>
                    </a:lnTo>
                    <a:lnTo>
                      <a:pt x="540" y="1348"/>
                    </a:lnTo>
                    <a:lnTo>
                      <a:pt x="540" y="1348"/>
                    </a:lnTo>
                    <a:lnTo>
                      <a:pt x="542" y="1434"/>
                    </a:lnTo>
                    <a:lnTo>
                      <a:pt x="542" y="1434"/>
                    </a:lnTo>
                    <a:lnTo>
                      <a:pt x="540" y="1474"/>
                    </a:lnTo>
                    <a:lnTo>
                      <a:pt x="540" y="1490"/>
                    </a:lnTo>
                    <a:lnTo>
                      <a:pt x="542" y="1500"/>
                    </a:lnTo>
                    <a:lnTo>
                      <a:pt x="542" y="1500"/>
                    </a:lnTo>
                    <a:lnTo>
                      <a:pt x="548" y="1516"/>
                    </a:lnTo>
                    <a:lnTo>
                      <a:pt x="548" y="1524"/>
                    </a:lnTo>
                    <a:lnTo>
                      <a:pt x="548" y="1524"/>
                    </a:lnTo>
                    <a:lnTo>
                      <a:pt x="544" y="1554"/>
                    </a:lnTo>
                    <a:lnTo>
                      <a:pt x="538" y="1580"/>
                    </a:lnTo>
                    <a:lnTo>
                      <a:pt x="530" y="1604"/>
                    </a:lnTo>
                    <a:lnTo>
                      <a:pt x="530" y="1604"/>
                    </a:lnTo>
                    <a:lnTo>
                      <a:pt x="524" y="1624"/>
                    </a:lnTo>
                    <a:lnTo>
                      <a:pt x="520" y="1644"/>
                    </a:lnTo>
                    <a:lnTo>
                      <a:pt x="516" y="1664"/>
                    </a:lnTo>
                    <a:lnTo>
                      <a:pt x="512" y="1682"/>
                    </a:lnTo>
                    <a:lnTo>
                      <a:pt x="512" y="1682"/>
                    </a:lnTo>
                    <a:lnTo>
                      <a:pt x="496" y="1736"/>
                    </a:lnTo>
                    <a:lnTo>
                      <a:pt x="488" y="1770"/>
                    </a:lnTo>
                    <a:lnTo>
                      <a:pt x="486" y="1786"/>
                    </a:lnTo>
                    <a:lnTo>
                      <a:pt x="486" y="1800"/>
                    </a:lnTo>
                    <a:lnTo>
                      <a:pt x="486" y="1800"/>
                    </a:lnTo>
                    <a:lnTo>
                      <a:pt x="484" y="1814"/>
                    </a:lnTo>
                    <a:lnTo>
                      <a:pt x="482" y="1828"/>
                    </a:lnTo>
                    <a:lnTo>
                      <a:pt x="478" y="1854"/>
                    </a:lnTo>
                    <a:lnTo>
                      <a:pt x="472" y="1880"/>
                    </a:lnTo>
                    <a:lnTo>
                      <a:pt x="466" y="1902"/>
                    </a:lnTo>
                    <a:lnTo>
                      <a:pt x="466" y="1902"/>
                    </a:lnTo>
                    <a:lnTo>
                      <a:pt x="454" y="1980"/>
                    </a:lnTo>
                    <a:lnTo>
                      <a:pt x="444" y="2036"/>
                    </a:lnTo>
                    <a:lnTo>
                      <a:pt x="464" y="2044"/>
                    </a:lnTo>
                    <a:lnTo>
                      <a:pt x="464" y="2044"/>
                    </a:lnTo>
                    <a:lnTo>
                      <a:pt x="464" y="2064"/>
                    </a:lnTo>
                    <a:lnTo>
                      <a:pt x="464" y="2084"/>
                    </a:lnTo>
                    <a:lnTo>
                      <a:pt x="464" y="2092"/>
                    </a:lnTo>
                    <a:lnTo>
                      <a:pt x="468" y="2100"/>
                    </a:lnTo>
                    <a:lnTo>
                      <a:pt x="474" y="2106"/>
                    </a:lnTo>
                    <a:lnTo>
                      <a:pt x="484" y="2112"/>
                    </a:lnTo>
                    <a:lnTo>
                      <a:pt x="484" y="2112"/>
                    </a:lnTo>
                    <a:lnTo>
                      <a:pt x="498" y="2116"/>
                    </a:lnTo>
                    <a:lnTo>
                      <a:pt x="512" y="2116"/>
                    </a:lnTo>
                    <a:lnTo>
                      <a:pt x="526" y="2114"/>
                    </a:lnTo>
                    <a:lnTo>
                      <a:pt x="532" y="2110"/>
                    </a:lnTo>
                    <a:lnTo>
                      <a:pt x="538" y="2106"/>
                    </a:lnTo>
                    <a:lnTo>
                      <a:pt x="538" y="2106"/>
                    </a:lnTo>
                    <a:lnTo>
                      <a:pt x="552" y="2092"/>
                    </a:lnTo>
                    <a:lnTo>
                      <a:pt x="560" y="2080"/>
                    </a:lnTo>
                    <a:lnTo>
                      <a:pt x="566" y="2070"/>
                    </a:lnTo>
                    <a:lnTo>
                      <a:pt x="566" y="2070"/>
                    </a:lnTo>
                    <a:lnTo>
                      <a:pt x="596" y="2072"/>
                    </a:lnTo>
                    <a:lnTo>
                      <a:pt x="596" y="2072"/>
                    </a:lnTo>
                    <a:lnTo>
                      <a:pt x="604" y="2068"/>
                    </a:lnTo>
                    <a:lnTo>
                      <a:pt x="614" y="2060"/>
                    </a:lnTo>
                    <a:lnTo>
                      <a:pt x="620" y="2052"/>
                    </a:lnTo>
                    <a:lnTo>
                      <a:pt x="624" y="2046"/>
                    </a:lnTo>
                    <a:lnTo>
                      <a:pt x="628" y="2038"/>
                    </a:lnTo>
                    <a:lnTo>
                      <a:pt x="630" y="2028"/>
                    </a:lnTo>
                    <a:lnTo>
                      <a:pt x="630" y="2028"/>
                    </a:lnTo>
                    <a:lnTo>
                      <a:pt x="632" y="2004"/>
                    </a:lnTo>
                    <a:lnTo>
                      <a:pt x="636" y="1968"/>
                    </a:lnTo>
                    <a:lnTo>
                      <a:pt x="648" y="1908"/>
                    </a:lnTo>
                    <a:lnTo>
                      <a:pt x="648" y="1908"/>
                    </a:lnTo>
                    <a:lnTo>
                      <a:pt x="656" y="1862"/>
                    </a:lnTo>
                    <a:lnTo>
                      <a:pt x="668" y="1786"/>
                    </a:lnTo>
                    <a:lnTo>
                      <a:pt x="678" y="1708"/>
                    </a:lnTo>
                    <a:lnTo>
                      <a:pt x="682" y="1680"/>
                    </a:lnTo>
                    <a:lnTo>
                      <a:pt x="682" y="1662"/>
                    </a:lnTo>
                    <a:lnTo>
                      <a:pt x="682" y="1662"/>
                    </a:lnTo>
                    <a:lnTo>
                      <a:pt x="682" y="1632"/>
                    </a:lnTo>
                    <a:lnTo>
                      <a:pt x="686" y="1596"/>
                    </a:lnTo>
                    <a:lnTo>
                      <a:pt x="694" y="1538"/>
                    </a:lnTo>
                    <a:lnTo>
                      <a:pt x="694" y="1538"/>
                    </a:lnTo>
                    <a:lnTo>
                      <a:pt x="704" y="1458"/>
                    </a:lnTo>
                    <a:lnTo>
                      <a:pt x="704" y="1458"/>
                    </a:lnTo>
                    <a:lnTo>
                      <a:pt x="714" y="1392"/>
                    </a:lnTo>
                    <a:lnTo>
                      <a:pt x="720" y="1350"/>
                    </a:lnTo>
                    <a:lnTo>
                      <a:pt x="726" y="1322"/>
                    </a:lnTo>
                    <a:lnTo>
                      <a:pt x="726" y="1322"/>
                    </a:lnTo>
                    <a:lnTo>
                      <a:pt x="740" y="1268"/>
                    </a:lnTo>
                    <a:lnTo>
                      <a:pt x="746" y="1240"/>
                    </a:lnTo>
                    <a:lnTo>
                      <a:pt x="750" y="1220"/>
                    </a:lnTo>
                    <a:lnTo>
                      <a:pt x="750" y="1220"/>
                    </a:lnTo>
                    <a:lnTo>
                      <a:pt x="752" y="1202"/>
                    </a:lnTo>
                    <a:lnTo>
                      <a:pt x="760" y="1174"/>
                    </a:lnTo>
                    <a:lnTo>
                      <a:pt x="766" y="1142"/>
                    </a:lnTo>
                    <a:lnTo>
                      <a:pt x="770" y="1118"/>
                    </a:lnTo>
                    <a:lnTo>
                      <a:pt x="770" y="1118"/>
                    </a:lnTo>
                    <a:lnTo>
                      <a:pt x="772" y="1088"/>
                    </a:lnTo>
                    <a:lnTo>
                      <a:pt x="772" y="1046"/>
                    </a:lnTo>
                    <a:lnTo>
                      <a:pt x="770" y="1004"/>
                    </a:lnTo>
                    <a:lnTo>
                      <a:pt x="768" y="988"/>
                    </a:lnTo>
                    <a:lnTo>
                      <a:pt x="764" y="976"/>
                    </a:lnTo>
                    <a:lnTo>
                      <a:pt x="764" y="976"/>
                    </a:lnTo>
                    <a:lnTo>
                      <a:pt x="752" y="956"/>
                    </a:lnTo>
                    <a:lnTo>
                      <a:pt x="752" y="956"/>
                    </a:lnTo>
                    <a:lnTo>
                      <a:pt x="756" y="958"/>
                    </a:lnTo>
                    <a:lnTo>
                      <a:pt x="760" y="958"/>
                    </a:lnTo>
                    <a:lnTo>
                      <a:pt x="764" y="956"/>
                    </a:lnTo>
                    <a:lnTo>
                      <a:pt x="768" y="952"/>
                    </a:lnTo>
                    <a:lnTo>
                      <a:pt x="768" y="952"/>
                    </a:lnTo>
                    <a:close/>
                  </a:path>
                </a:pathLst>
              </a:custGeom>
              <a:ln>
                <a:solidFill>
                  <a:srgbClr val="C00000"/>
                </a:solidFill>
                <a:headEnd/>
                <a:tailEnd/>
              </a:ln>
              <a:extLst/>
            </p:spPr>
            <p:style>
              <a:lnRef idx="2">
                <a:schemeClr val="accent6"/>
              </a:lnRef>
              <a:fillRef idx="1">
                <a:schemeClr val="lt1"/>
              </a:fillRef>
              <a:effectRef idx="0">
                <a:schemeClr val="accent6"/>
              </a:effectRef>
              <a:fontRef idx="minor">
                <a:schemeClr val="dk1"/>
              </a:fontRef>
            </p:style>
            <p:txBody>
              <a:bodyPr/>
              <a:lstStyle/>
              <a:p>
                <a:endParaRPr lang="en-US"/>
              </a:p>
            </p:txBody>
          </p:sp>
        </p:grpSp>
      </p:grpSp>
      <p:pic>
        <p:nvPicPr>
          <p:cNvPr id="10" name="Picture 6" descr="New logoDec20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813789"/>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1079" y="2636912"/>
            <a:ext cx="7344816" cy="1200329"/>
          </a:xfrm>
          <a:prstGeom prst="rect">
            <a:avLst/>
          </a:prstGeom>
        </p:spPr>
        <p:txBody>
          <a:bodyPr wrap="square">
            <a:spAutoFit/>
          </a:bodyPr>
          <a:lstStyle/>
          <a:p>
            <a:pPr marL="285750" indent="-285750">
              <a:buFont typeface="Arial" pitchFamily="34" charset="0"/>
              <a:buChar char="•"/>
            </a:pPr>
            <a:endParaRPr lang="en-IE" sz="3600" dirty="0"/>
          </a:p>
          <a:p>
            <a:pPr marL="285750" indent="-285750">
              <a:buFont typeface="Arial" pitchFamily="34" charset="0"/>
              <a:buChar char="•"/>
            </a:pPr>
            <a:endParaRPr lang="en-IE" sz="3600" dirty="0"/>
          </a:p>
        </p:txBody>
      </p:sp>
      <p:sp>
        <p:nvSpPr>
          <p:cNvPr id="5" name="Rectangle 13"/>
          <p:cNvSpPr txBox="1">
            <a:spLocks noChangeArrowheads="1"/>
          </p:cNvSpPr>
          <p:nvPr/>
        </p:nvSpPr>
        <p:spPr>
          <a:xfrm>
            <a:off x="926108" y="952135"/>
            <a:ext cx="6921500" cy="114791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IE" b="1" dirty="0" smtClean="0"/>
          </a:p>
        </p:txBody>
      </p:sp>
      <p:sp>
        <p:nvSpPr>
          <p:cNvPr id="12" name="Title 11"/>
          <p:cNvSpPr>
            <a:spLocks noGrp="1"/>
          </p:cNvSpPr>
          <p:nvPr>
            <p:ph type="title"/>
          </p:nvPr>
        </p:nvSpPr>
        <p:spPr>
          <a:xfrm>
            <a:off x="0" y="548680"/>
            <a:ext cx="7596336" cy="1080120"/>
          </a:xfrm>
        </p:spPr>
        <p:txBody>
          <a:bodyPr>
            <a:normAutofit fontScale="90000"/>
          </a:bodyPr>
          <a:lstStyle/>
          <a:p>
            <a:pPr algn="l"/>
            <a:r>
              <a:rPr lang="en-IE" dirty="0" smtClean="0"/>
              <a:t/>
            </a:r>
            <a:br>
              <a:rPr lang="en-IE" dirty="0" smtClean="0"/>
            </a:br>
            <a:r>
              <a:rPr lang="en-IE" sz="3600" dirty="0" smtClean="0"/>
              <a:t>Adult Education - Barriers </a:t>
            </a:r>
            <a:r>
              <a:rPr lang="en-IE" sz="3600" dirty="0"/>
              <a:t>to progression </a:t>
            </a:r>
            <a:r>
              <a:rPr lang="en-IE" dirty="0"/>
              <a:t/>
            </a:r>
            <a:br>
              <a:rPr lang="en-IE" dirty="0"/>
            </a:br>
            <a:endParaRPr lang="en-IE" dirty="0"/>
          </a:p>
        </p:txBody>
      </p:sp>
      <p:sp>
        <p:nvSpPr>
          <p:cNvPr id="2" name="Content Placeholder 1"/>
          <p:cNvSpPr>
            <a:spLocks noGrp="1"/>
          </p:cNvSpPr>
          <p:nvPr>
            <p:ph idx="4294967295"/>
          </p:nvPr>
        </p:nvSpPr>
        <p:spPr>
          <a:xfrm>
            <a:off x="539552" y="1526090"/>
            <a:ext cx="8064896" cy="4783230"/>
          </a:xfrm>
        </p:spPr>
        <p:txBody>
          <a:bodyPr>
            <a:normAutofit/>
          </a:bodyPr>
          <a:lstStyle/>
          <a:p>
            <a:r>
              <a:rPr lang="en-IE" dirty="0" smtClean="0"/>
              <a:t>Previous education experience</a:t>
            </a:r>
          </a:p>
          <a:p>
            <a:r>
              <a:rPr lang="en-IE" dirty="0" smtClean="0"/>
              <a:t>Literacy  / numeracy Skills</a:t>
            </a:r>
          </a:p>
          <a:p>
            <a:r>
              <a:rPr lang="en-IE" dirty="0" smtClean="0"/>
              <a:t>Lack of ICT skills</a:t>
            </a:r>
          </a:p>
          <a:p>
            <a:r>
              <a:rPr lang="en-IE" dirty="0" smtClean="0"/>
              <a:t>Family commitments</a:t>
            </a:r>
          </a:p>
          <a:p>
            <a:r>
              <a:rPr lang="en-IE" dirty="0" smtClean="0"/>
              <a:t>Childcare</a:t>
            </a:r>
          </a:p>
          <a:p>
            <a:r>
              <a:rPr lang="en-IE" dirty="0" smtClean="0"/>
              <a:t>Travel </a:t>
            </a:r>
          </a:p>
          <a:p>
            <a:r>
              <a:rPr lang="en-IE" dirty="0" smtClean="0"/>
              <a:t>Language </a:t>
            </a:r>
          </a:p>
          <a:p>
            <a:r>
              <a:rPr lang="en-IE" dirty="0" smtClean="0"/>
              <a:t>Citizen Status – refugee / asylum seeker</a:t>
            </a:r>
            <a:endParaRPr lang="en-IE" dirty="0"/>
          </a:p>
        </p:txBody>
      </p:sp>
    </p:spTree>
    <p:extLst>
      <p:ext uri="{BB962C8B-B14F-4D97-AF65-F5344CB8AC3E}">
        <p14:creationId xmlns:p14="http://schemas.microsoft.com/office/powerpoint/2010/main" val="63408494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61000" y="1065766"/>
            <a:ext cx="8343448" cy="1139098"/>
          </a:xfrm>
        </p:spPr>
        <p:txBody>
          <a:bodyPr>
            <a:noAutofit/>
          </a:bodyPr>
          <a:lstStyle/>
          <a:p>
            <a:pPr algn="l"/>
            <a:r>
              <a:rPr lang="en-IE" sz="4000" dirty="0" smtClean="0">
                <a:latin typeface="+mn-lt"/>
              </a:rPr>
              <a:t>Guidelines and Co-ordination</a:t>
            </a:r>
            <a:endParaRPr lang="en-US" sz="4000" dirty="0">
              <a:solidFill>
                <a:schemeClr val="tx1"/>
              </a:solidFill>
              <a:latin typeface="+mn-lt"/>
            </a:endParaRPr>
          </a:p>
        </p:txBody>
      </p:sp>
      <p:sp>
        <p:nvSpPr>
          <p:cNvPr id="56323" name="Rectangle 3"/>
          <p:cNvSpPr>
            <a:spLocks noGrp="1" noChangeArrowheads="1"/>
          </p:cNvSpPr>
          <p:nvPr>
            <p:ph type="body" idx="1"/>
          </p:nvPr>
        </p:nvSpPr>
        <p:spPr>
          <a:xfrm>
            <a:off x="457200" y="2564904"/>
            <a:ext cx="7427168" cy="3888432"/>
          </a:xfrm>
        </p:spPr>
        <p:txBody>
          <a:bodyPr>
            <a:noAutofit/>
          </a:bodyPr>
          <a:lstStyle/>
          <a:p>
            <a:pPr>
              <a:lnSpc>
                <a:spcPct val="80000"/>
              </a:lnSpc>
            </a:pPr>
            <a:r>
              <a:rPr lang="en-GB" sz="2400" dirty="0" smtClean="0"/>
              <a:t>Guidelines </a:t>
            </a:r>
            <a:r>
              <a:rPr lang="en-GB" sz="2400" dirty="0"/>
              <a:t>for Guidance in </a:t>
            </a:r>
            <a:r>
              <a:rPr lang="en-GB" sz="2400" dirty="0" smtClean="0"/>
              <a:t>Intensive Tuition of Adult Basic Education (ITABE) </a:t>
            </a:r>
            <a:endParaRPr lang="en-GB" sz="2400" dirty="0"/>
          </a:p>
          <a:p>
            <a:pPr>
              <a:lnSpc>
                <a:spcPct val="80000"/>
              </a:lnSpc>
            </a:pPr>
            <a:r>
              <a:rPr lang="en-GB" sz="2400" dirty="0" smtClean="0"/>
              <a:t>Literacy </a:t>
            </a:r>
            <a:r>
              <a:rPr lang="en-GB" sz="2400" dirty="0"/>
              <a:t>Awareness Training  </a:t>
            </a:r>
            <a:r>
              <a:rPr lang="en-GB" sz="2400" dirty="0" smtClean="0"/>
              <a:t>for guidance staff /Guidance </a:t>
            </a:r>
            <a:r>
              <a:rPr lang="en-GB" sz="2400" dirty="0"/>
              <a:t>Awareness </a:t>
            </a:r>
            <a:r>
              <a:rPr lang="en-GB" sz="2400" dirty="0" smtClean="0"/>
              <a:t>Training for literacy and Adult education staff</a:t>
            </a:r>
          </a:p>
          <a:p>
            <a:pPr>
              <a:lnSpc>
                <a:spcPct val="80000"/>
              </a:lnSpc>
            </a:pPr>
            <a:r>
              <a:rPr lang="en-GB" sz="2400" dirty="0" smtClean="0"/>
              <a:t>AEGI Operational Guidelines (2012)</a:t>
            </a:r>
          </a:p>
          <a:p>
            <a:pPr>
              <a:lnSpc>
                <a:spcPct val="80000"/>
              </a:lnSpc>
            </a:pPr>
            <a:r>
              <a:rPr lang="en-IE" sz="2400" dirty="0"/>
              <a:t>Guidelines for the Integration of Contracted Guidance </a:t>
            </a:r>
            <a:r>
              <a:rPr lang="en-IE" sz="2400" dirty="0" smtClean="0"/>
              <a:t>Staff Within the AEGI </a:t>
            </a:r>
          </a:p>
          <a:p>
            <a:pPr>
              <a:lnSpc>
                <a:spcPct val="80000"/>
              </a:lnSpc>
            </a:pPr>
            <a:r>
              <a:rPr lang="en-IE" sz="2400" dirty="0" smtClean="0"/>
              <a:t>NCGE – AEGI Guidelines </a:t>
            </a:r>
            <a:r>
              <a:rPr lang="en-IE" sz="2400" dirty="0"/>
              <a:t>on the Provision of Adult Educational Guidance </a:t>
            </a:r>
            <a:r>
              <a:rPr lang="en-IE" sz="2400" dirty="0" smtClean="0"/>
              <a:t>Services to </a:t>
            </a:r>
            <a:r>
              <a:rPr lang="en-IE" sz="2400" dirty="0"/>
              <a:t>clients aged 16 and 17 years old </a:t>
            </a:r>
            <a:endParaRPr lang="en-GB" sz="2400" dirty="0" smtClean="0"/>
          </a:p>
          <a:p>
            <a:pPr>
              <a:lnSpc>
                <a:spcPct val="80000"/>
              </a:lnSpc>
            </a:pPr>
            <a:endParaRPr lang="en-GB" sz="2400" dirty="0"/>
          </a:p>
          <a:p>
            <a:pPr>
              <a:lnSpc>
                <a:spcPct val="80000"/>
              </a:lnSpc>
            </a:pPr>
            <a:endParaRPr lang="en-GB" sz="2400" dirty="0"/>
          </a:p>
          <a:p>
            <a:pPr>
              <a:lnSpc>
                <a:spcPct val="80000"/>
              </a:lnSpc>
            </a:pPr>
            <a:endParaRPr lang="en-US" sz="2400" dirty="0"/>
          </a:p>
        </p:txBody>
      </p:sp>
      <p:pic>
        <p:nvPicPr>
          <p:cNvPr id="4"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71042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95536" y="980728"/>
            <a:ext cx="6707088" cy="1943944"/>
          </a:xfrm>
        </p:spPr>
        <p:txBody>
          <a:bodyPr vert="horz" lIns="91440" tIns="45720" rIns="91440" bIns="45720" rtlCol="0" anchor="ctr">
            <a:noAutofit/>
          </a:bodyPr>
          <a:lstStyle/>
          <a:p>
            <a:pPr algn="l"/>
            <a:r>
              <a:rPr lang="en-IE" sz="4000" dirty="0">
                <a:latin typeface="+mn-lt"/>
              </a:rPr>
              <a:t>Co-ordination / Integration </a:t>
            </a:r>
            <a:r>
              <a:rPr lang="en-IE" sz="4000" dirty="0" smtClean="0">
                <a:latin typeface="+mn-lt"/>
              </a:rPr>
              <a:t>with Adult education…</a:t>
            </a:r>
            <a:endParaRPr lang="en-US" sz="4000" dirty="0">
              <a:latin typeface="+mn-lt"/>
            </a:endParaRPr>
          </a:p>
        </p:txBody>
      </p:sp>
      <p:sp>
        <p:nvSpPr>
          <p:cNvPr id="56323" name="AutoShape 3"/>
          <p:cNvSpPr>
            <a:spLocks noGrp="1" noChangeArrowheads="1"/>
          </p:cNvSpPr>
          <p:nvPr>
            <p:ph type="body" sz="half" idx="1"/>
          </p:nvPr>
        </p:nvSpPr>
        <p:spPr>
          <a:xfrm>
            <a:off x="611560" y="2852937"/>
            <a:ext cx="7920038" cy="2880320"/>
          </a:xfrm>
        </p:spPr>
        <p:txBody>
          <a:bodyPr>
            <a:noAutofit/>
          </a:bodyPr>
          <a:lstStyle/>
          <a:p>
            <a:r>
              <a:rPr lang="en-IE" sz="2400" dirty="0"/>
              <a:t>Planning</a:t>
            </a:r>
          </a:p>
          <a:p>
            <a:r>
              <a:rPr lang="en-IE" sz="2400" dirty="0"/>
              <a:t>In consultation with the courser co-ordinator /  Core tutor </a:t>
            </a:r>
          </a:p>
          <a:p>
            <a:r>
              <a:rPr lang="en-IE" sz="2400" dirty="0"/>
              <a:t>Relevant  Agreed Information Exchange </a:t>
            </a:r>
          </a:p>
          <a:p>
            <a:r>
              <a:rPr lang="en-IE" sz="2400" dirty="0"/>
              <a:t>Clarification of roles / confidentiality etc.</a:t>
            </a:r>
          </a:p>
          <a:p>
            <a:r>
              <a:rPr lang="en-IE" sz="2400" dirty="0"/>
              <a:t>Recognising the individual needs within the group</a:t>
            </a:r>
          </a:p>
          <a:p>
            <a:r>
              <a:rPr lang="en-IE" sz="2400" dirty="0"/>
              <a:t>Relevant  and appropriate to group level</a:t>
            </a:r>
          </a:p>
          <a:p>
            <a:r>
              <a:rPr lang="en-IE" sz="2400" dirty="0"/>
              <a:t>Feedback to the  course co-ordinator / Core tutor</a:t>
            </a:r>
          </a:p>
          <a:p>
            <a:pPr>
              <a:spcBef>
                <a:spcPts val="0"/>
              </a:spcBef>
              <a:buFontTx/>
              <a:buNone/>
            </a:pPr>
            <a:endParaRPr lang="en-IE" sz="2400" dirty="0"/>
          </a:p>
          <a:p>
            <a:pPr>
              <a:spcBef>
                <a:spcPts val="0"/>
              </a:spcBef>
            </a:pPr>
            <a:endParaRPr lang="en-GB" sz="2400" dirty="0"/>
          </a:p>
        </p:txBody>
      </p:sp>
      <p:pic>
        <p:nvPicPr>
          <p:cNvPr id="4"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400" y="2400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838511"/>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1079" y="2636912"/>
            <a:ext cx="7344816" cy="1200329"/>
          </a:xfrm>
          <a:prstGeom prst="rect">
            <a:avLst/>
          </a:prstGeom>
        </p:spPr>
        <p:txBody>
          <a:bodyPr wrap="square">
            <a:spAutoFit/>
          </a:bodyPr>
          <a:lstStyle/>
          <a:p>
            <a:pPr marL="285750" indent="-285750">
              <a:buFont typeface="Arial" pitchFamily="34" charset="0"/>
              <a:buChar char="•"/>
            </a:pPr>
            <a:endParaRPr lang="en-IE" sz="3600" dirty="0"/>
          </a:p>
          <a:p>
            <a:pPr marL="285750" indent="-285750">
              <a:buFont typeface="Arial" pitchFamily="34" charset="0"/>
              <a:buChar char="•"/>
            </a:pPr>
            <a:endParaRPr lang="en-IE" sz="3600" dirty="0"/>
          </a:p>
        </p:txBody>
      </p:sp>
      <p:sp>
        <p:nvSpPr>
          <p:cNvPr id="5" name="Rectangle 13"/>
          <p:cNvSpPr txBox="1">
            <a:spLocks noChangeArrowheads="1"/>
          </p:cNvSpPr>
          <p:nvPr/>
        </p:nvSpPr>
        <p:spPr>
          <a:xfrm>
            <a:off x="612322" y="1489001"/>
            <a:ext cx="5976664" cy="1147911"/>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7200" dirty="0">
                <a:latin typeface="+mn-lt"/>
              </a:rPr>
              <a:t>Quality Assurance</a:t>
            </a:r>
          </a:p>
          <a:p>
            <a:pPr algn="l"/>
            <a:r>
              <a:rPr lang="en-IE" sz="7200" dirty="0">
                <a:latin typeface="+mn-lt"/>
              </a:rPr>
              <a:t>Monitoring and Evaluation</a:t>
            </a:r>
          </a:p>
        </p:txBody>
      </p:sp>
      <p:sp>
        <p:nvSpPr>
          <p:cNvPr id="2" name="Content Placeholder 1"/>
          <p:cNvSpPr>
            <a:spLocks noGrp="1"/>
          </p:cNvSpPr>
          <p:nvPr>
            <p:ph idx="1"/>
          </p:nvPr>
        </p:nvSpPr>
        <p:spPr>
          <a:xfrm>
            <a:off x="261000" y="2636912"/>
            <a:ext cx="3951723" cy="4032447"/>
          </a:xfrm>
        </p:spPr>
        <p:txBody>
          <a:bodyPr>
            <a:noAutofit/>
          </a:bodyPr>
          <a:lstStyle/>
          <a:p>
            <a:r>
              <a:rPr lang="en-IE" sz="2400" dirty="0" smtClean="0"/>
              <a:t>Qualitative  &amp; Quantitative reports</a:t>
            </a:r>
          </a:p>
          <a:p>
            <a:r>
              <a:rPr lang="en-IE" sz="2400" dirty="0" smtClean="0"/>
              <a:t>Case Studies </a:t>
            </a:r>
          </a:p>
          <a:p>
            <a:r>
              <a:rPr lang="en-IE" sz="2400" dirty="0" smtClean="0"/>
              <a:t>Guidance Counselling supervision</a:t>
            </a:r>
          </a:p>
          <a:p>
            <a:r>
              <a:rPr lang="en-IE" sz="2400" dirty="0" smtClean="0"/>
              <a:t>Guidelines</a:t>
            </a:r>
          </a:p>
          <a:p>
            <a:r>
              <a:rPr lang="en-IE" sz="2400" dirty="0" smtClean="0"/>
              <a:t>Provision of Continuous Professional Development</a:t>
            </a:r>
          </a:p>
          <a:p>
            <a:pPr marL="0" indent="0">
              <a:buNone/>
            </a:pPr>
            <a:endParaRPr lang="en-IE" sz="2400" dirty="0" smtClean="0"/>
          </a:p>
          <a:p>
            <a:endParaRPr lang="en-IE" sz="2400" dirty="0" smtClean="0"/>
          </a:p>
          <a:p>
            <a:endParaRPr lang="en-US" sz="2400" dirty="0"/>
          </a:p>
        </p:txBody>
      </p:sp>
      <p:pic>
        <p:nvPicPr>
          <p:cNvPr id="6"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obs.com.au/AboutUs/Hot-Topics/PublishingImages/Monitor,%20Evaluate%20and%20Enhan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2722" y="3068960"/>
            <a:ext cx="4752528" cy="193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88283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08104" y="1556792"/>
            <a:ext cx="2016224" cy="1279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p:cNvSpPr/>
          <p:nvPr/>
        </p:nvSpPr>
        <p:spPr>
          <a:xfrm>
            <a:off x="179512" y="1166729"/>
            <a:ext cx="8640960" cy="5755422"/>
          </a:xfrm>
          <a:prstGeom prst="rect">
            <a:avLst/>
          </a:prstGeom>
        </p:spPr>
        <p:txBody>
          <a:bodyPr wrap="square">
            <a:spAutoFit/>
          </a:bodyPr>
          <a:lstStyle/>
          <a:p>
            <a:r>
              <a:rPr lang="en-IE" sz="3200" b="1" i="1" dirty="0" smtClean="0"/>
              <a:t>NCGE</a:t>
            </a:r>
            <a:r>
              <a:rPr lang="en-IE" sz="3200" dirty="0" smtClean="0"/>
              <a:t> </a:t>
            </a:r>
            <a:r>
              <a:rPr lang="en-IE" sz="3200" dirty="0"/>
              <a:t> </a:t>
            </a:r>
            <a:r>
              <a:rPr lang="en-IE" sz="3200" dirty="0" smtClean="0"/>
              <a:t>- </a:t>
            </a:r>
            <a:r>
              <a:rPr lang="en-IE" sz="2400" dirty="0" smtClean="0"/>
              <a:t>agency of the Department of Education and Skills. </a:t>
            </a:r>
            <a:endParaRPr lang="en-IE" sz="3200" dirty="0" smtClean="0"/>
          </a:p>
          <a:p>
            <a:r>
              <a:rPr lang="en-IE" sz="2400" b="1" i="1" dirty="0" smtClean="0"/>
              <a:t>Mission</a:t>
            </a:r>
            <a:r>
              <a:rPr lang="en-IE" sz="2400" dirty="0" smtClean="0"/>
              <a:t> : </a:t>
            </a:r>
            <a:r>
              <a:rPr lang="en-IE" sz="2400" i="1" dirty="0" smtClean="0"/>
              <a:t>To Develop</a:t>
            </a:r>
            <a:r>
              <a:rPr lang="en-IE" sz="2400" i="1" dirty="0"/>
              <a:t>, support and influence quality guidance provision in the education and </a:t>
            </a:r>
            <a:r>
              <a:rPr lang="en-IE" sz="2400" i="1" dirty="0" smtClean="0"/>
              <a:t>training sector </a:t>
            </a:r>
            <a:r>
              <a:rPr lang="en-IE" sz="2400" i="1" dirty="0"/>
              <a:t>as part of lifelong learning in accordance with national and international best practice</a:t>
            </a:r>
          </a:p>
          <a:p>
            <a:endParaRPr lang="en-IE" sz="2400" dirty="0" smtClean="0"/>
          </a:p>
          <a:p>
            <a:pPr marL="457200" indent="-457200">
              <a:buFont typeface="Arial" panose="020B0604020202020204" pitchFamily="34" charset="0"/>
              <a:buChar char="•"/>
            </a:pPr>
            <a:r>
              <a:rPr lang="en-IE" sz="2400" dirty="0" smtClean="0"/>
              <a:t>Provide CPD for guidance counsellors </a:t>
            </a:r>
          </a:p>
          <a:p>
            <a:pPr marL="457200" indent="-457200">
              <a:buFont typeface="Arial" panose="020B0604020202020204" pitchFamily="34" charset="0"/>
              <a:buChar char="•"/>
            </a:pPr>
            <a:r>
              <a:rPr lang="en-IE" sz="2400" dirty="0" smtClean="0"/>
              <a:t>Provides resources </a:t>
            </a:r>
          </a:p>
          <a:p>
            <a:pPr marL="457200" indent="-457200">
              <a:buFont typeface="Arial" panose="020B0604020202020204" pitchFamily="34" charset="0"/>
              <a:buChar char="•"/>
            </a:pPr>
            <a:r>
              <a:rPr lang="en-IE" sz="2400" dirty="0" smtClean="0"/>
              <a:t>Chair relevant national committees on guidance </a:t>
            </a:r>
          </a:p>
          <a:p>
            <a:pPr marL="457200" indent="-457200">
              <a:buFont typeface="Arial" panose="020B0604020202020204" pitchFamily="34" charset="0"/>
              <a:buChar char="•"/>
            </a:pPr>
            <a:r>
              <a:rPr lang="en-IE" sz="2400" dirty="0" smtClean="0"/>
              <a:t>European remit –  Euroguidance / Academia etc. </a:t>
            </a:r>
          </a:p>
          <a:p>
            <a:pPr marL="457200" indent="-457200">
              <a:buFont typeface="Arial" panose="020B0604020202020204" pitchFamily="34" charset="0"/>
              <a:buChar char="•"/>
            </a:pPr>
            <a:r>
              <a:rPr lang="en-IE" sz="2400" dirty="0" smtClean="0"/>
              <a:t>Work with National Stakeholders – e.g.  Dept. Social Protection, SOLAS ( FET Authority) </a:t>
            </a:r>
            <a:r>
              <a:rPr lang="en-IE" sz="2400" dirty="0" smtClean="0"/>
              <a:t>etc. </a:t>
            </a:r>
            <a:endParaRPr lang="en-IE" sz="2400" dirty="0" smtClean="0"/>
          </a:p>
          <a:p>
            <a:endParaRPr lang="en-IE" sz="2400" dirty="0" smtClean="0"/>
          </a:p>
          <a:p>
            <a:r>
              <a:rPr lang="en-IE" sz="2400" b="1" i="1" dirty="0" smtClean="0"/>
              <a:t>Ireland </a:t>
            </a:r>
            <a:r>
              <a:rPr lang="en-IE" sz="2400" b="1" i="1" dirty="0"/>
              <a:t>– major changes in Education and Training  Sector since 2014</a:t>
            </a:r>
          </a:p>
          <a:p>
            <a:pPr marL="457200" indent="-457200">
              <a:buFont typeface="Arial" panose="020B0604020202020204" pitchFamily="34" charset="0"/>
              <a:buChar char="•"/>
            </a:pPr>
            <a:endParaRPr lang="en-IE" sz="2400" dirty="0"/>
          </a:p>
        </p:txBody>
      </p:sp>
      <p:pic>
        <p:nvPicPr>
          <p:cNvPr id="6"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88640"/>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625268"/>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274638"/>
            <a:ext cx="8229600" cy="1143000"/>
          </a:xfrm>
        </p:spPr>
        <p:txBody>
          <a:bodyPr/>
          <a:lstStyle/>
          <a:p>
            <a:r>
              <a:rPr lang="en-IE" dirty="0" smtClean="0"/>
              <a:t>Statistics </a:t>
            </a:r>
            <a:r>
              <a:rPr lang="en-IE" dirty="0" smtClean="0"/>
              <a:t>– AEGI </a:t>
            </a:r>
            <a:endParaRPr lang="en-IE" dirty="0"/>
          </a:p>
        </p:txBody>
      </p:sp>
      <p:sp>
        <p:nvSpPr>
          <p:cNvPr id="4" name="Rectangle 3"/>
          <p:cNvSpPr txBox="1">
            <a:spLocks noChangeArrowheads="1"/>
          </p:cNvSpPr>
          <p:nvPr/>
        </p:nvSpPr>
        <p:spPr>
          <a:xfrm>
            <a:off x="107504" y="1322388"/>
            <a:ext cx="8677275" cy="5058940"/>
          </a:xfrm>
          <a:prstGeom prst="rect">
            <a:avLst/>
          </a:prstGeom>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33CC"/>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33CC"/>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F33CC"/>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None/>
            </a:pPr>
            <a:r>
              <a:rPr lang="en-IE" sz="2400" dirty="0" smtClean="0"/>
              <a:t>	</a:t>
            </a:r>
            <a:r>
              <a:rPr lang="en-IE" sz="2400" dirty="0"/>
              <a:t>	</a:t>
            </a:r>
            <a:r>
              <a:rPr lang="en-IE" sz="2400" dirty="0" smtClean="0"/>
              <a:t>Database – Adult Guidance Management </a:t>
            </a:r>
            <a:r>
              <a:rPr lang="en-IE" sz="2400" dirty="0" smtClean="0"/>
              <a:t>System</a:t>
            </a:r>
          </a:p>
          <a:p>
            <a:pPr algn="ctr">
              <a:lnSpc>
                <a:spcPct val="120000"/>
              </a:lnSpc>
              <a:buNone/>
            </a:pPr>
            <a:r>
              <a:rPr lang="en-IE" sz="2400" dirty="0" smtClean="0"/>
              <a:t>Client Information Management   and Service reporting </a:t>
            </a:r>
            <a:endParaRPr lang="en-IE" sz="2400" dirty="0" smtClean="0"/>
          </a:p>
          <a:p>
            <a:pPr algn="ctr">
              <a:lnSpc>
                <a:spcPct val="120000"/>
              </a:lnSpc>
              <a:buNone/>
            </a:pPr>
            <a:endParaRPr lang="en-IE" sz="2400" dirty="0" smtClean="0"/>
          </a:p>
          <a:p>
            <a:pPr algn="ctr">
              <a:lnSpc>
                <a:spcPct val="120000"/>
              </a:lnSpc>
              <a:buNone/>
            </a:pPr>
            <a:r>
              <a:rPr lang="en-IE" sz="2400" dirty="0" smtClean="0"/>
              <a:t>Quantitative reports  - Statistics </a:t>
            </a:r>
          </a:p>
          <a:p>
            <a:pPr algn="ctr">
              <a:lnSpc>
                <a:spcPct val="120000"/>
              </a:lnSpc>
              <a:buNone/>
            </a:pPr>
            <a:r>
              <a:rPr lang="en-IE" sz="2400" dirty="0" smtClean="0"/>
              <a:t>Qualitative reports</a:t>
            </a:r>
          </a:p>
          <a:p>
            <a:pPr algn="ctr">
              <a:lnSpc>
                <a:spcPct val="120000"/>
              </a:lnSpc>
              <a:buNone/>
            </a:pPr>
            <a:r>
              <a:rPr lang="en-IE" sz="2400" dirty="0" smtClean="0"/>
              <a:t>Service provision </a:t>
            </a:r>
          </a:p>
          <a:p>
            <a:pPr algn="ctr">
              <a:lnSpc>
                <a:spcPct val="120000"/>
              </a:lnSpc>
              <a:buNone/>
            </a:pPr>
            <a:r>
              <a:rPr lang="en-IE" sz="2400" dirty="0" smtClean="0"/>
              <a:t>Client issues </a:t>
            </a:r>
          </a:p>
          <a:p>
            <a:pPr algn="ctr">
              <a:lnSpc>
                <a:spcPct val="120000"/>
              </a:lnSpc>
              <a:buNone/>
            </a:pPr>
            <a:r>
              <a:rPr lang="en-IE" sz="2400" dirty="0" smtClean="0"/>
              <a:t>CPD required for staff </a:t>
            </a:r>
          </a:p>
          <a:p>
            <a:pPr algn="ctr">
              <a:lnSpc>
                <a:spcPct val="120000"/>
              </a:lnSpc>
              <a:buNone/>
            </a:pPr>
            <a:r>
              <a:rPr lang="en-IE" sz="2400" dirty="0" smtClean="0"/>
              <a:t>Case Study examples for sharing of practice  </a:t>
            </a:r>
          </a:p>
          <a:p>
            <a:pPr>
              <a:lnSpc>
                <a:spcPct val="80000"/>
              </a:lnSpc>
              <a:buFontTx/>
              <a:buNone/>
            </a:pPr>
            <a:r>
              <a:rPr lang="en-IE" sz="3600" dirty="0" smtClean="0"/>
              <a:t>	</a:t>
            </a:r>
          </a:p>
          <a:p>
            <a:pPr>
              <a:lnSpc>
                <a:spcPct val="80000"/>
              </a:lnSpc>
              <a:buFontTx/>
              <a:buNone/>
            </a:pPr>
            <a:endParaRPr lang="en-US" sz="2800" dirty="0">
              <a:solidFill>
                <a:srgbClr val="FFFF00"/>
              </a:solidFill>
            </a:endParaRPr>
          </a:p>
        </p:txBody>
      </p:sp>
      <p:sp>
        <p:nvSpPr>
          <p:cNvPr id="5" name="Text Box 4"/>
          <p:cNvSpPr txBox="1">
            <a:spLocks noChangeArrowheads="1"/>
          </p:cNvSpPr>
          <p:nvPr/>
        </p:nvSpPr>
        <p:spPr bwMode="auto">
          <a:xfrm>
            <a:off x="6588125" y="5373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GB"/>
          </a:p>
        </p:txBody>
      </p:sp>
      <p:sp>
        <p:nvSpPr>
          <p:cNvPr id="8" name="Text Box 5"/>
          <p:cNvSpPr txBox="1">
            <a:spLocks noChangeArrowheads="1"/>
          </p:cNvSpPr>
          <p:nvPr/>
        </p:nvSpPr>
        <p:spPr bwMode="auto">
          <a:xfrm>
            <a:off x="6804025" y="53736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GB"/>
          </a:p>
        </p:txBody>
      </p:sp>
    </p:spTree>
    <p:extLst>
      <p:ext uri="{BB962C8B-B14F-4D97-AF65-F5344CB8AC3E}">
        <p14:creationId xmlns:p14="http://schemas.microsoft.com/office/powerpoint/2010/main" val="1949485153"/>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IE" dirty="0" smtClean="0"/>
              <a:t>Statistics from  NCGE  AGMS </a:t>
            </a:r>
            <a:r>
              <a:rPr lang="en-IE" dirty="0" smtClean="0"/>
              <a:t> 2014</a:t>
            </a:r>
            <a:endParaRPr lang="en-IE" dirty="0" smtClean="0"/>
          </a:p>
          <a:p>
            <a:endParaRPr lang="en-IE" dirty="0"/>
          </a:p>
          <a:p>
            <a:r>
              <a:rPr lang="en-IE" dirty="0" smtClean="0"/>
              <a:t>No. </a:t>
            </a:r>
            <a:r>
              <a:rPr lang="en-IE" dirty="0" smtClean="0"/>
              <a:t>of clients met  1-1  </a:t>
            </a:r>
            <a:r>
              <a:rPr lang="en-IE" dirty="0" smtClean="0"/>
              <a:t> = </a:t>
            </a:r>
            <a:r>
              <a:rPr lang="en-IE" dirty="0" smtClean="0"/>
              <a:t>17369</a:t>
            </a:r>
          </a:p>
          <a:p>
            <a:r>
              <a:rPr lang="en-IE" dirty="0" smtClean="0"/>
              <a:t>No. </a:t>
            </a:r>
            <a:r>
              <a:rPr lang="en-IE" dirty="0" smtClean="0"/>
              <a:t>of people in </a:t>
            </a:r>
            <a:r>
              <a:rPr lang="en-IE" dirty="0" smtClean="0"/>
              <a:t>groups </a:t>
            </a:r>
            <a:r>
              <a:rPr lang="en-IE" dirty="0" smtClean="0"/>
              <a:t>= </a:t>
            </a:r>
            <a:r>
              <a:rPr lang="en-IE" dirty="0" smtClean="0"/>
              <a:t> 27454</a:t>
            </a:r>
          </a:p>
          <a:p>
            <a:r>
              <a:rPr lang="en-IE" dirty="0" smtClean="0"/>
              <a:t>No  </a:t>
            </a:r>
            <a:r>
              <a:rPr lang="en-IE" dirty="0" smtClean="0"/>
              <a:t>of people met for 1-1 after group =</a:t>
            </a:r>
            <a:r>
              <a:rPr lang="en-IE" dirty="0" smtClean="0"/>
              <a:t> 3357</a:t>
            </a:r>
            <a:endParaRPr lang="en-IE" dirty="0" smtClean="0"/>
          </a:p>
          <a:p>
            <a:r>
              <a:rPr lang="en-IE" dirty="0" smtClean="0"/>
              <a:t>No. </a:t>
            </a:r>
            <a:r>
              <a:rPr lang="en-IE" dirty="0" smtClean="0"/>
              <a:t>of general public queries  13998 </a:t>
            </a:r>
          </a:p>
          <a:p>
            <a:r>
              <a:rPr lang="en-IE" dirty="0" smtClean="0"/>
              <a:t>Total    55464 </a:t>
            </a:r>
            <a:endParaRPr lang="en-US" dirty="0"/>
          </a:p>
        </p:txBody>
      </p:sp>
    </p:spTree>
    <p:extLst>
      <p:ext uri="{BB962C8B-B14F-4D97-AF65-F5344CB8AC3E}">
        <p14:creationId xmlns:p14="http://schemas.microsoft.com/office/powerpoint/2010/main" val="85302662"/>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39552" y="1412776"/>
            <a:ext cx="8229600" cy="4741987"/>
          </a:xfrm>
        </p:spPr>
        <p:txBody>
          <a:bodyPr>
            <a:noAutofit/>
          </a:bodyPr>
          <a:lstStyle/>
          <a:p>
            <a:pPr marL="0" indent="0">
              <a:buNone/>
            </a:pPr>
            <a:r>
              <a:rPr lang="en-IE" sz="4000" dirty="0" smtClean="0"/>
              <a:t>NCGE – support for AEGI </a:t>
            </a:r>
          </a:p>
          <a:p>
            <a:pPr marL="0" indent="0">
              <a:buNone/>
            </a:pPr>
            <a:endParaRPr lang="en-IE" sz="2400" b="1" dirty="0" smtClean="0">
              <a:solidFill>
                <a:schemeClr val="tx2"/>
              </a:solidFill>
            </a:endParaRPr>
          </a:p>
          <a:p>
            <a:r>
              <a:rPr lang="en-IE" sz="2400" dirty="0" smtClean="0"/>
              <a:t>Advisory group with DES</a:t>
            </a:r>
          </a:p>
          <a:p>
            <a:r>
              <a:rPr lang="en-IE" sz="2400" dirty="0" smtClean="0"/>
              <a:t>Qualitative and Quantitative reports</a:t>
            </a:r>
          </a:p>
          <a:p>
            <a:r>
              <a:rPr lang="en-IE" sz="2400" dirty="0" smtClean="0"/>
              <a:t>Continuous Professional Development</a:t>
            </a:r>
          </a:p>
          <a:p>
            <a:r>
              <a:rPr lang="en-IE" sz="2400" dirty="0" smtClean="0"/>
              <a:t>Adult Guidance Management System – </a:t>
            </a:r>
            <a:r>
              <a:rPr lang="en-IE" sz="2400" i="1" dirty="0" smtClean="0"/>
              <a:t>national database </a:t>
            </a:r>
            <a:r>
              <a:rPr lang="en-IE" sz="2400" dirty="0" smtClean="0"/>
              <a:t>– qualitative and quantitative  data </a:t>
            </a:r>
          </a:p>
          <a:p>
            <a:r>
              <a:rPr lang="en-IE" sz="2400" dirty="0" smtClean="0"/>
              <a:t>Working groups for  guidance development</a:t>
            </a:r>
          </a:p>
          <a:p>
            <a:r>
              <a:rPr lang="en-IE" sz="2400" dirty="0" smtClean="0"/>
              <a:t>Online Handbook with resources</a:t>
            </a:r>
          </a:p>
          <a:p>
            <a:r>
              <a:rPr lang="en-IE" sz="2400" dirty="0" smtClean="0"/>
              <a:t>Guidelines for practice</a:t>
            </a:r>
          </a:p>
          <a:p>
            <a:endParaRPr lang="en-IE" sz="2400" dirty="0" smtClean="0"/>
          </a:p>
          <a:p>
            <a:endParaRPr lang="en-IE" sz="2400" dirty="0" smtClean="0"/>
          </a:p>
          <a:p>
            <a:pPr marL="0" indent="0">
              <a:buNone/>
            </a:pPr>
            <a:endParaRPr lang="en-IE" sz="2400" dirty="0" smtClean="0"/>
          </a:p>
          <a:p>
            <a:pPr marL="0" indent="0">
              <a:buNone/>
            </a:pPr>
            <a:endParaRPr lang="en-IE" sz="2400" dirty="0"/>
          </a:p>
        </p:txBody>
      </p:sp>
      <p:pic>
        <p:nvPicPr>
          <p:cNvPr id="3"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028455"/>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1079" y="2636912"/>
            <a:ext cx="7344816" cy="1200329"/>
          </a:xfrm>
          <a:prstGeom prst="rect">
            <a:avLst/>
          </a:prstGeom>
        </p:spPr>
        <p:txBody>
          <a:bodyPr wrap="square">
            <a:spAutoFit/>
          </a:bodyPr>
          <a:lstStyle/>
          <a:p>
            <a:pPr marL="285750" indent="-285750">
              <a:buFont typeface="Arial" pitchFamily="34" charset="0"/>
              <a:buChar char="•"/>
            </a:pPr>
            <a:endParaRPr lang="en-IE" sz="3600" dirty="0"/>
          </a:p>
          <a:p>
            <a:pPr marL="285750" indent="-285750">
              <a:buFont typeface="Arial" pitchFamily="34" charset="0"/>
              <a:buChar char="•"/>
            </a:pPr>
            <a:endParaRPr lang="en-IE" sz="3600" dirty="0"/>
          </a:p>
        </p:txBody>
      </p:sp>
      <p:sp>
        <p:nvSpPr>
          <p:cNvPr id="5" name="Rectangle 13"/>
          <p:cNvSpPr txBox="1">
            <a:spLocks noChangeArrowheads="1"/>
          </p:cNvSpPr>
          <p:nvPr/>
        </p:nvSpPr>
        <p:spPr>
          <a:xfrm>
            <a:off x="926108" y="952135"/>
            <a:ext cx="6921500" cy="1147911"/>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12000" b="1" dirty="0"/>
          </a:p>
        </p:txBody>
      </p:sp>
      <p:sp>
        <p:nvSpPr>
          <p:cNvPr id="6" name="Content Placeholder 5"/>
          <p:cNvSpPr>
            <a:spLocks noGrp="1"/>
          </p:cNvSpPr>
          <p:nvPr>
            <p:ph idx="1"/>
          </p:nvPr>
        </p:nvSpPr>
        <p:spPr>
          <a:xfrm>
            <a:off x="557416" y="2636913"/>
            <a:ext cx="6822896" cy="4032447"/>
          </a:xfrm>
        </p:spPr>
        <p:txBody>
          <a:bodyPr>
            <a:noAutofit/>
          </a:bodyPr>
          <a:lstStyle/>
          <a:p>
            <a:r>
              <a:rPr lang="en-IE" sz="2400" dirty="0"/>
              <a:t>SOLAS and DES  FET </a:t>
            </a:r>
            <a:r>
              <a:rPr lang="en-IE" sz="2400" dirty="0" smtClean="0"/>
              <a:t>Strategy – Draft Guidance Framework </a:t>
            </a:r>
            <a:endParaRPr lang="en-IE" sz="2400" dirty="0"/>
          </a:p>
          <a:p>
            <a:r>
              <a:rPr lang="en-IE" sz="2400" i="1" dirty="0" smtClean="0"/>
              <a:t>FET Guidance Service </a:t>
            </a:r>
            <a:r>
              <a:rPr lang="en-IE" sz="2400" dirty="0" smtClean="0"/>
              <a:t>– to include AEGI, PLC and others</a:t>
            </a:r>
          </a:p>
          <a:p>
            <a:r>
              <a:rPr lang="en-IE" sz="2400" dirty="0" smtClean="0"/>
              <a:t>Develop formal FET Guidance  Quality assurance system  </a:t>
            </a:r>
          </a:p>
          <a:p>
            <a:r>
              <a:rPr lang="en-IE" sz="2400" dirty="0" smtClean="0"/>
              <a:t>Further develop  Models of Guidance to meet needs of learners </a:t>
            </a:r>
          </a:p>
          <a:p>
            <a:r>
              <a:rPr lang="en-IE" sz="2400" dirty="0" smtClean="0"/>
              <a:t>Formal referral systems with Dept. Social Protection</a:t>
            </a:r>
            <a:endParaRPr lang="en-US" sz="2400" dirty="0"/>
          </a:p>
        </p:txBody>
      </p:sp>
      <p:sp>
        <p:nvSpPr>
          <p:cNvPr id="2" name="Title 1"/>
          <p:cNvSpPr>
            <a:spLocks noGrp="1"/>
          </p:cNvSpPr>
          <p:nvPr>
            <p:ph type="title" idx="4294967295"/>
          </p:nvPr>
        </p:nvSpPr>
        <p:spPr>
          <a:xfrm>
            <a:off x="4283968" y="1412777"/>
            <a:ext cx="4176464" cy="1152128"/>
          </a:xfrm>
        </p:spPr>
        <p:txBody>
          <a:bodyPr>
            <a:normAutofit/>
          </a:bodyPr>
          <a:lstStyle/>
          <a:p>
            <a:pPr algn="l"/>
            <a:r>
              <a:rPr lang="en-IE" sz="5400" dirty="0" smtClean="0">
                <a:latin typeface="+mn-lt"/>
              </a:rPr>
              <a:t>for </a:t>
            </a:r>
            <a:r>
              <a:rPr lang="en-IE" sz="5400" b="1" dirty="0">
                <a:latin typeface="+mn-lt"/>
              </a:rPr>
              <a:t>AEGI</a:t>
            </a:r>
            <a:endParaRPr lang="en-US" sz="5400" b="1" dirty="0">
              <a:latin typeface="+mn-lt"/>
            </a:endParaRPr>
          </a:p>
        </p:txBody>
      </p:sp>
      <p:pic>
        <p:nvPicPr>
          <p:cNvPr id="8"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400" y="2400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http://bradhoffmann.com/wp-content/uploads/2013/10/whats-next2.jpg"/>
          <p:cNvPicPr>
            <a:picLocks noChangeAspect="1" noChangeArrowheads="1"/>
          </p:cNvPicPr>
          <p:nvPr/>
        </p:nvPicPr>
        <p:blipFill rotWithShape="1">
          <a:blip r:embed="rId4">
            <a:extLst>
              <a:ext uri="{28A0092B-C50C-407E-A947-70E740481C1C}">
                <a14:useLocalDpi xmlns:a14="http://schemas.microsoft.com/office/drawing/2010/main" val="0"/>
              </a:ext>
            </a:extLst>
          </a:blip>
          <a:srcRect l="13851" t="25619" r="19503" b="28339"/>
          <a:stretch/>
        </p:blipFill>
        <p:spPr bwMode="auto">
          <a:xfrm>
            <a:off x="413400" y="1062208"/>
            <a:ext cx="3641798" cy="157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194677"/>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238" y="1700808"/>
            <a:ext cx="4788609" cy="3096344"/>
          </a:xfrm>
          <a:prstGeom prst="rect">
            <a:avLst/>
          </a:prstGeom>
          <a:noFill/>
        </p:spPr>
        <p:txBody>
          <a:bodyPr wrap="square" rtlCol="0">
            <a:noAutofit/>
          </a:bodyPr>
          <a:lstStyle/>
          <a:p>
            <a:pPr>
              <a:defRPr/>
            </a:pPr>
            <a:r>
              <a:rPr lang="en-IE" sz="2400" dirty="0" smtClean="0"/>
              <a:t>To support this work, </a:t>
            </a:r>
            <a:endParaRPr lang="en-IE" sz="2400" dirty="0"/>
          </a:p>
          <a:p>
            <a:pPr>
              <a:defRPr/>
            </a:pPr>
            <a:r>
              <a:rPr lang="en-IE" sz="2400" dirty="0" smtClean="0"/>
              <a:t>NCGE supports,  </a:t>
            </a:r>
            <a:r>
              <a:rPr lang="en-IE" sz="2400" dirty="0" smtClean="0"/>
              <a:t>co-operates  with,  informs and advises other </a:t>
            </a:r>
            <a:r>
              <a:rPr lang="en-IE" sz="2400" dirty="0"/>
              <a:t>g</a:t>
            </a:r>
            <a:r>
              <a:rPr lang="en-IE" sz="2400" dirty="0" smtClean="0"/>
              <a:t>overnment </a:t>
            </a:r>
            <a:r>
              <a:rPr lang="en-IE" sz="2400" dirty="0"/>
              <a:t>departments and </a:t>
            </a:r>
            <a:r>
              <a:rPr lang="en-IE" sz="2400" dirty="0" smtClean="0"/>
              <a:t>national agencies </a:t>
            </a:r>
            <a:r>
              <a:rPr lang="en-IE" sz="2400" dirty="0"/>
              <a:t>on guidance issues </a:t>
            </a:r>
            <a:r>
              <a:rPr lang="en-IE" sz="2400" dirty="0" smtClean="0"/>
              <a:t> to support  AEGI – Future FET Guidance Service  developments </a:t>
            </a:r>
            <a:endParaRPr lang="en-IE" sz="2400" dirty="0"/>
          </a:p>
          <a:p>
            <a:pPr marL="109537" indent="0">
              <a:buFont typeface="Wingdings 3" pitchFamily="18" charset="2"/>
              <a:buNone/>
              <a:defRPr/>
            </a:pPr>
            <a:endParaRPr lang="en-IE" sz="2400" dirty="0"/>
          </a:p>
        </p:txBody>
      </p:sp>
      <p:pic>
        <p:nvPicPr>
          <p:cNvPr id="6"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bahasep.files.wordpress.com/2008/08/istock_000003919352small4.jpg"/>
          <p:cNvPicPr>
            <a:picLocks noChangeAspect="1" noChangeArrowheads="1"/>
          </p:cNvPicPr>
          <p:nvPr/>
        </p:nvPicPr>
        <p:blipFill rotWithShape="1">
          <a:blip r:embed="rId4">
            <a:extLst>
              <a:ext uri="{28A0092B-C50C-407E-A947-70E740481C1C}">
                <a14:useLocalDpi xmlns:a14="http://schemas.microsoft.com/office/drawing/2010/main" val="0"/>
              </a:ext>
            </a:extLst>
          </a:blip>
          <a:srcRect t="6397" r="40923"/>
          <a:stretch/>
        </p:blipFill>
        <p:spPr bwMode="auto">
          <a:xfrm>
            <a:off x="5324847" y="1870919"/>
            <a:ext cx="3819153" cy="377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518414"/>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96751"/>
            <a:ext cx="7704856" cy="5632311"/>
          </a:xfrm>
          <a:prstGeom prst="rect">
            <a:avLst/>
          </a:prstGeom>
        </p:spPr>
        <p:txBody>
          <a:bodyPr wrap="square">
            <a:spAutoFit/>
          </a:bodyPr>
          <a:lstStyle/>
          <a:p>
            <a:r>
              <a:rPr lang="en-IE" dirty="0" smtClean="0">
                <a:hlinkClick r:id="rId3"/>
              </a:rPr>
              <a:t>www.ncge.ie</a:t>
            </a:r>
          </a:p>
          <a:p>
            <a:endParaRPr lang="en-IE" dirty="0" smtClean="0">
              <a:hlinkClick r:id="rId3"/>
            </a:endParaRPr>
          </a:p>
          <a:p>
            <a:r>
              <a:rPr lang="en-IE" dirty="0">
                <a:hlinkClick r:id="rId3"/>
              </a:rPr>
              <a:t>http://www.ncge.ie/further-education/</a:t>
            </a:r>
            <a:endParaRPr lang="en-IE" dirty="0" smtClean="0">
              <a:hlinkClick r:id="rId3"/>
            </a:endParaRPr>
          </a:p>
          <a:p>
            <a:endParaRPr lang="en-IE" dirty="0">
              <a:hlinkClick r:id="rId3"/>
            </a:endParaRPr>
          </a:p>
          <a:p>
            <a:r>
              <a:rPr lang="en-IE" dirty="0" smtClean="0">
                <a:hlinkClick r:id="rId3"/>
              </a:rPr>
              <a:t>http</a:t>
            </a:r>
            <a:r>
              <a:rPr lang="en-IE" dirty="0">
                <a:hlinkClick r:id="rId3"/>
              </a:rPr>
              <a:t>://www.ncge.ie/uploads/AEGI_Operational_Guidelines_2012__FINAL.pdf</a:t>
            </a:r>
          </a:p>
          <a:p>
            <a:endParaRPr lang="en-IE" dirty="0">
              <a:hlinkClick r:id="rId3"/>
            </a:endParaRPr>
          </a:p>
          <a:p>
            <a:r>
              <a:rPr lang="en-IE" dirty="0" smtClean="0">
                <a:hlinkClick r:id="rId3"/>
              </a:rPr>
              <a:t>http</a:t>
            </a:r>
            <a:r>
              <a:rPr lang="en-IE" dirty="0">
                <a:hlinkClick r:id="rId3"/>
              </a:rPr>
              <a:t>://</a:t>
            </a:r>
            <a:r>
              <a:rPr lang="en-IE" dirty="0" smtClean="0">
                <a:hlinkClick r:id="rId3"/>
              </a:rPr>
              <a:t>www.education.ie/en/Publications/Policy-Reports/Further-Education-and-Training-Strategy-2014-2019.pdf</a:t>
            </a:r>
            <a:r>
              <a:rPr lang="en-IE" dirty="0" smtClean="0"/>
              <a:t>   </a:t>
            </a:r>
            <a:r>
              <a:rPr lang="en-IE" dirty="0" err="1" smtClean="0"/>
              <a:t>pg</a:t>
            </a:r>
            <a:r>
              <a:rPr lang="en-IE" dirty="0" smtClean="0"/>
              <a:t> 112-114 Section 10</a:t>
            </a:r>
          </a:p>
          <a:p>
            <a:endParaRPr lang="en-IE" dirty="0" smtClean="0"/>
          </a:p>
          <a:p>
            <a:r>
              <a:rPr lang="en-IE" dirty="0">
                <a:hlinkClick r:id="rId4"/>
              </a:rPr>
              <a:t>http://</a:t>
            </a:r>
            <a:r>
              <a:rPr lang="en-IE" dirty="0" smtClean="0">
                <a:hlinkClick r:id="rId4"/>
              </a:rPr>
              <a:t>www.ncge.ie/uploads/Guidelines_re_integrating_contracted_guidance_staff_201114.pdf</a:t>
            </a:r>
            <a:endParaRPr lang="en-IE" dirty="0" smtClean="0"/>
          </a:p>
          <a:p>
            <a:endParaRPr lang="en-IE" dirty="0" smtClean="0"/>
          </a:p>
          <a:p>
            <a:r>
              <a:rPr lang="en-IE" dirty="0">
                <a:hlinkClick r:id="rId5"/>
              </a:rPr>
              <a:t>http://www.ncge.ie/uploads/NCGE__Guidelines_Provision_of_AEGS_to_16_and_17_Year_Olds__</a:t>
            </a:r>
            <a:r>
              <a:rPr lang="en-IE" dirty="0" smtClean="0">
                <a:hlinkClick r:id="rId5"/>
              </a:rPr>
              <a:t>March_2014.pdf</a:t>
            </a:r>
            <a:r>
              <a:rPr lang="en-IE" dirty="0" smtClean="0"/>
              <a:t> </a:t>
            </a:r>
          </a:p>
          <a:p>
            <a:endParaRPr lang="en-IE" dirty="0" smtClean="0"/>
          </a:p>
          <a:p>
            <a:r>
              <a:rPr lang="en-IE" dirty="0" smtClean="0">
                <a:hlinkClick r:id="rId6"/>
              </a:rPr>
              <a:t>www.solas.ie</a:t>
            </a:r>
            <a:endParaRPr lang="en-IE" dirty="0" smtClean="0"/>
          </a:p>
          <a:p>
            <a:endParaRPr lang="en-IE" dirty="0" smtClean="0"/>
          </a:p>
          <a:p>
            <a:r>
              <a:rPr lang="en-IE" dirty="0">
                <a:hlinkClick r:id="rId7"/>
              </a:rPr>
              <a:t>http://www.ncgeadultguidance.ie</a:t>
            </a:r>
            <a:r>
              <a:rPr lang="en-IE" dirty="0" smtClean="0">
                <a:hlinkClick r:id="rId7"/>
              </a:rPr>
              <a:t>/</a:t>
            </a:r>
            <a:endParaRPr lang="en-IE" dirty="0" smtClean="0"/>
          </a:p>
          <a:p>
            <a:endParaRPr lang="en-IE" dirty="0"/>
          </a:p>
          <a:p>
            <a:endParaRPr lang="en-IE" dirty="0"/>
          </a:p>
        </p:txBody>
      </p:sp>
      <p:sp>
        <p:nvSpPr>
          <p:cNvPr id="4" name="Title 3"/>
          <p:cNvSpPr>
            <a:spLocks noGrp="1"/>
          </p:cNvSpPr>
          <p:nvPr>
            <p:ph type="title"/>
          </p:nvPr>
        </p:nvSpPr>
        <p:spPr>
          <a:xfrm>
            <a:off x="467544" y="274638"/>
            <a:ext cx="8219256" cy="922113"/>
          </a:xfrm>
        </p:spPr>
        <p:txBody>
          <a:bodyPr/>
          <a:lstStyle/>
          <a:p>
            <a:pPr algn="l"/>
            <a:r>
              <a:rPr lang="en-IE" dirty="0" smtClean="0"/>
              <a:t>Relevant Links </a:t>
            </a:r>
            <a:endParaRPr lang="en-IE" dirty="0"/>
          </a:p>
        </p:txBody>
      </p:sp>
    </p:spTree>
    <p:extLst>
      <p:ext uri="{BB962C8B-B14F-4D97-AF65-F5344CB8AC3E}">
        <p14:creationId xmlns:p14="http://schemas.microsoft.com/office/powerpoint/2010/main" val="3845639770"/>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000" y="3789040"/>
            <a:ext cx="8259822" cy="2088232"/>
          </a:xfrm>
        </p:spPr>
        <p:txBody>
          <a:bodyPr>
            <a:prstTxWarp prst="textArchUp">
              <a:avLst/>
            </a:prstTxWarp>
            <a:normAutofit lnSpcReduction="10000"/>
          </a:bodyPr>
          <a:lstStyle/>
          <a:p>
            <a:pPr marL="0" indent="0" algn="ctr">
              <a:buNone/>
            </a:pPr>
            <a:r>
              <a:rPr lang="en-IE" sz="4000" dirty="0" smtClean="0">
                <a:solidFill>
                  <a:schemeClr val="accent3">
                    <a:lumMod val="75000"/>
                  </a:schemeClr>
                </a:solidFill>
                <a:latin typeface="Franklin Gothic Heavy" panose="020B0903020102020204" pitchFamily="34" charset="0"/>
              </a:rPr>
              <a:t>Go </a:t>
            </a:r>
            <a:r>
              <a:rPr lang="en-IE" sz="4000" dirty="0" err="1" smtClean="0">
                <a:solidFill>
                  <a:schemeClr val="accent3">
                    <a:lumMod val="75000"/>
                  </a:schemeClr>
                </a:solidFill>
                <a:latin typeface="Franklin Gothic Heavy" panose="020B0903020102020204" pitchFamily="34" charset="0"/>
              </a:rPr>
              <a:t>raibh</a:t>
            </a:r>
            <a:r>
              <a:rPr lang="en-IE" sz="4000" dirty="0" smtClean="0">
                <a:solidFill>
                  <a:schemeClr val="accent3">
                    <a:lumMod val="75000"/>
                  </a:schemeClr>
                </a:solidFill>
                <a:latin typeface="Franklin Gothic Heavy" panose="020B0903020102020204" pitchFamily="34" charset="0"/>
              </a:rPr>
              <a:t> </a:t>
            </a:r>
            <a:r>
              <a:rPr lang="en-IE" sz="4000" dirty="0" err="1">
                <a:solidFill>
                  <a:schemeClr val="accent3">
                    <a:lumMod val="75000"/>
                  </a:schemeClr>
                </a:solidFill>
                <a:latin typeface="Franklin Gothic Heavy" panose="020B0903020102020204" pitchFamily="34" charset="0"/>
              </a:rPr>
              <a:t>m</a:t>
            </a:r>
            <a:r>
              <a:rPr lang="en-IE" sz="4000" dirty="0" err="1" smtClean="0">
                <a:solidFill>
                  <a:schemeClr val="accent3">
                    <a:lumMod val="75000"/>
                  </a:schemeClr>
                </a:solidFill>
                <a:latin typeface="Franklin Gothic Heavy" panose="020B0903020102020204" pitchFamily="34" charset="0"/>
              </a:rPr>
              <a:t>aith</a:t>
            </a:r>
            <a:r>
              <a:rPr lang="en-IE" sz="4000" dirty="0" smtClean="0">
                <a:solidFill>
                  <a:schemeClr val="accent3">
                    <a:lumMod val="75000"/>
                  </a:schemeClr>
                </a:solidFill>
                <a:latin typeface="Franklin Gothic Heavy" panose="020B0903020102020204" pitchFamily="34" charset="0"/>
              </a:rPr>
              <a:t> </a:t>
            </a:r>
            <a:r>
              <a:rPr lang="en-IE" sz="4000" dirty="0" err="1" smtClean="0">
                <a:solidFill>
                  <a:schemeClr val="accent3">
                    <a:lumMod val="75000"/>
                  </a:schemeClr>
                </a:solidFill>
                <a:latin typeface="Franklin Gothic Heavy" panose="020B0903020102020204" pitchFamily="34" charset="0"/>
              </a:rPr>
              <a:t>agaibh</a:t>
            </a:r>
            <a:r>
              <a:rPr lang="en-IE" sz="4000" dirty="0" smtClean="0">
                <a:solidFill>
                  <a:schemeClr val="accent3">
                    <a:lumMod val="75000"/>
                  </a:schemeClr>
                </a:solidFill>
                <a:latin typeface="Franklin Gothic Heavy" panose="020B0903020102020204" pitchFamily="34" charset="0"/>
              </a:rPr>
              <a:t>!</a:t>
            </a:r>
          </a:p>
          <a:p>
            <a:pPr marL="0" indent="0" algn="ctr">
              <a:buNone/>
            </a:pPr>
            <a:r>
              <a:rPr lang="en-IE" sz="4000" dirty="0" smtClean="0"/>
              <a:t>Thank you!</a:t>
            </a:r>
          </a:p>
          <a:p>
            <a:pPr marL="0" indent="0" algn="ctr">
              <a:buNone/>
            </a:pPr>
            <a:r>
              <a:rPr lang="et-EE" dirty="0"/>
              <a:t>Aitäh</a:t>
            </a:r>
            <a:endParaRPr lang="en-IE" dirty="0"/>
          </a:p>
        </p:txBody>
      </p:sp>
      <p:pic>
        <p:nvPicPr>
          <p:cNvPr id="3"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11" y="6488668"/>
            <a:ext cx="2715935" cy="369332"/>
          </a:xfrm>
          <a:prstGeom prst="rect">
            <a:avLst/>
          </a:prstGeom>
        </p:spPr>
        <p:txBody>
          <a:bodyPr wrap="none">
            <a:spAutoFit/>
          </a:bodyPr>
          <a:lstStyle/>
          <a:p>
            <a:pPr algn="ctr"/>
            <a:r>
              <a:rPr lang="en-IE" dirty="0">
                <a:hlinkClick r:id="rId4"/>
              </a:rPr>
              <a:t>Jennifer.mckenzie@ncge.ie</a:t>
            </a:r>
            <a:endParaRPr lang="en-IE" dirty="0"/>
          </a:p>
        </p:txBody>
      </p:sp>
    </p:spTree>
    <p:extLst>
      <p:ext uri="{BB962C8B-B14F-4D97-AF65-F5344CB8AC3E}">
        <p14:creationId xmlns:p14="http://schemas.microsoft.com/office/powerpoint/2010/main" val="1036964118"/>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txBox="1">
            <a:spLocks noChangeArrowheads="1"/>
          </p:cNvSpPr>
          <p:nvPr/>
        </p:nvSpPr>
        <p:spPr>
          <a:xfrm>
            <a:off x="1115616" y="251223"/>
            <a:ext cx="6921500" cy="114791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IE" b="1" dirty="0" smtClean="0"/>
          </a:p>
        </p:txBody>
      </p:sp>
      <p:sp>
        <p:nvSpPr>
          <p:cNvPr id="3" name="Content Placeholder 2"/>
          <p:cNvSpPr>
            <a:spLocks noGrp="1"/>
          </p:cNvSpPr>
          <p:nvPr>
            <p:ph idx="1"/>
          </p:nvPr>
        </p:nvSpPr>
        <p:spPr/>
        <p:txBody>
          <a:bodyPr/>
          <a:lstStyle/>
          <a:p>
            <a:pPr marL="0" indent="0">
              <a:buNone/>
            </a:pPr>
            <a:r>
              <a:rPr lang="en-IE" dirty="0" smtClean="0"/>
              <a:t>What do we mean by Adult Guidance in the context of lifelong learning?</a:t>
            </a:r>
          </a:p>
          <a:p>
            <a:pPr marL="0" indent="0">
              <a:buNone/>
            </a:pPr>
            <a:r>
              <a:rPr lang="en-IE" dirty="0" smtClean="0"/>
              <a:t>What are we currently doing in Ireland?</a:t>
            </a:r>
          </a:p>
          <a:p>
            <a:pPr marL="0" indent="0">
              <a:buNone/>
            </a:pPr>
            <a:r>
              <a:rPr lang="en-IE" dirty="0" smtClean="0"/>
              <a:t>What are the next steps ?</a:t>
            </a:r>
          </a:p>
          <a:p>
            <a:pPr marL="0" indent="0">
              <a:buNone/>
            </a:pPr>
            <a:r>
              <a:rPr lang="en-IE" dirty="0" smtClean="0"/>
              <a:t>Q&amp;A </a:t>
            </a:r>
            <a:endParaRPr lang="en-IE" dirty="0"/>
          </a:p>
        </p:txBody>
      </p:sp>
      <p:sp>
        <p:nvSpPr>
          <p:cNvPr id="2" name="Title 1"/>
          <p:cNvSpPr>
            <a:spLocks noGrp="1"/>
          </p:cNvSpPr>
          <p:nvPr>
            <p:ph type="title" idx="4294967295"/>
          </p:nvPr>
        </p:nvSpPr>
        <p:spPr>
          <a:xfrm>
            <a:off x="0" y="274638"/>
            <a:ext cx="8229600" cy="1143000"/>
          </a:xfrm>
        </p:spPr>
        <p:txBody>
          <a:bodyPr/>
          <a:lstStyle/>
          <a:p>
            <a:r>
              <a:rPr lang="en-IE" dirty="0" smtClean="0"/>
              <a:t>Today…</a:t>
            </a:r>
            <a:endParaRPr lang="en-IE" dirty="0"/>
          </a:p>
        </p:txBody>
      </p:sp>
    </p:spTree>
    <p:extLst>
      <p:ext uri="{BB962C8B-B14F-4D97-AF65-F5344CB8AC3E}">
        <p14:creationId xmlns:p14="http://schemas.microsoft.com/office/powerpoint/2010/main" val="1831516879"/>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marL="0" indent="0">
              <a:buNone/>
            </a:pPr>
            <a:r>
              <a:rPr lang="en-IE" b="1" dirty="0"/>
              <a:t>EU Council Resolution on Guidance, 2004</a:t>
            </a:r>
          </a:p>
          <a:p>
            <a:endParaRPr lang="en-IE" dirty="0" smtClean="0"/>
          </a:p>
          <a:p>
            <a:pPr marL="0" indent="0">
              <a:buNone/>
            </a:pPr>
            <a:r>
              <a:rPr lang="en-IE" dirty="0" smtClean="0"/>
              <a:t>In </a:t>
            </a:r>
            <a:r>
              <a:rPr lang="en-IE" dirty="0"/>
              <a:t>the context of lifelong learning, guidance refers to a range of activities  that enables citizens of any age and at any point in their lives to identify their capacities, competences and interests, to make educational, training and occupational decisions and to manage their individual life paths in learning, work and other settings in which these capacities and competences are learned and/or used.</a:t>
            </a:r>
          </a:p>
          <a:p>
            <a:endParaRPr lang="en-IE" dirty="0"/>
          </a:p>
        </p:txBody>
      </p:sp>
      <p:sp>
        <p:nvSpPr>
          <p:cNvPr id="8" name="Title 7"/>
          <p:cNvSpPr>
            <a:spLocks noGrp="1"/>
          </p:cNvSpPr>
          <p:nvPr>
            <p:ph type="title" idx="4294967295"/>
          </p:nvPr>
        </p:nvSpPr>
        <p:spPr>
          <a:xfrm>
            <a:off x="0" y="188913"/>
            <a:ext cx="8110538" cy="792162"/>
          </a:xfrm>
        </p:spPr>
        <p:txBody>
          <a:bodyPr/>
          <a:lstStyle/>
          <a:p>
            <a:r>
              <a:rPr lang="en-IE" dirty="0" smtClean="0"/>
              <a:t>Guidance – definitions </a:t>
            </a:r>
            <a:endParaRPr lang="en-IE" dirty="0"/>
          </a:p>
        </p:txBody>
      </p:sp>
    </p:spTree>
    <p:extLst>
      <p:ext uri="{BB962C8B-B14F-4D97-AF65-F5344CB8AC3E}">
        <p14:creationId xmlns:p14="http://schemas.microsoft.com/office/powerpoint/2010/main" val="1684813776"/>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marL="0" indent="0">
              <a:buNone/>
            </a:pPr>
            <a:r>
              <a:rPr lang="en-IE" b="1" dirty="0"/>
              <a:t>I</a:t>
            </a:r>
            <a:r>
              <a:rPr lang="en-IE" b="1" dirty="0" smtClean="0"/>
              <a:t>reland  - National </a:t>
            </a:r>
            <a:r>
              <a:rPr lang="en-IE" b="1" dirty="0"/>
              <a:t>Guidance Forum Report 2007 </a:t>
            </a:r>
          </a:p>
          <a:p>
            <a:pPr marL="0" indent="0">
              <a:buNone/>
            </a:pPr>
            <a:endParaRPr lang="en-IE" dirty="0" smtClean="0"/>
          </a:p>
          <a:p>
            <a:pPr marL="0" indent="0">
              <a:buNone/>
            </a:pPr>
            <a:r>
              <a:rPr lang="en-IE" dirty="0" smtClean="0"/>
              <a:t>Guidance </a:t>
            </a:r>
            <a:r>
              <a:rPr lang="en-IE" dirty="0"/>
              <a:t>facilitates people throughout their lives to manage their own educational, training, occupational, personal, social and life choices so that they reach their full potential and contribute to the development of a better society. </a:t>
            </a:r>
          </a:p>
          <a:p>
            <a:endParaRPr lang="en-IE" dirty="0"/>
          </a:p>
        </p:txBody>
      </p:sp>
      <p:sp>
        <p:nvSpPr>
          <p:cNvPr id="8" name="Title 7"/>
          <p:cNvSpPr>
            <a:spLocks noGrp="1"/>
          </p:cNvSpPr>
          <p:nvPr>
            <p:ph type="title" idx="4294967295"/>
          </p:nvPr>
        </p:nvSpPr>
        <p:spPr>
          <a:xfrm>
            <a:off x="0" y="188913"/>
            <a:ext cx="8110538" cy="792162"/>
          </a:xfrm>
        </p:spPr>
        <p:txBody>
          <a:bodyPr/>
          <a:lstStyle/>
          <a:p>
            <a:r>
              <a:rPr lang="en-IE" dirty="0" smtClean="0"/>
              <a:t>Guidance – definitions </a:t>
            </a:r>
            <a:endParaRPr lang="en-IE" dirty="0"/>
          </a:p>
        </p:txBody>
      </p:sp>
    </p:spTree>
    <p:extLst>
      <p:ext uri="{BB962C8B-B14F-4D97-AF65-F5344CB8AC3E}">
        <p14:creationId xmlns:p14="http://schemas.microsoft.com/office/powerpoint/2010/main" val="486519006"/>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1079" y="2636912"/>
            <a:ext cx="7344816" cy="1200329"/>
          </a:xfrm>
          <a:prstGeom prst="rect">
            <a:avLst/>
          </a:prstGeom>
        </p:spPr>
        <p:txBody>
          <a:bodyPr wrap="square">
            <a:spAutoFit/>
          </a:bodyPr>
          <a:lstStyle/>
          <a:p>
            <a:pPr marL="285750" indent="-285750">
              <a:buFont typeface="Arial" pitchFamily="34" charset="0"/>
              <a:buChar char="•"/>
            </a:pPr>
            <a:endParaRPr lang="en-IE" sz="3600" dirty="0"/>
          </a:p>
          <a:p>
            <a:pPr marL="285750" indent="-285750">
              <a:buFont typeface="Arial" pitchFamily="34" charset="0"/>
              <a:buChar char="•"/>
            </a:pPr>
            <a:endParaRPr lang="en-IE" sz="3600" dirty="0"/>
          </a:p>
        </p:txBody>
      </p:sp>
      <p:sp>
        <p:nvSpPr>
          <p:cNvPr id="5" name="Rectangle 13"/>
          <p:cNvSpPr txBox="1">
            <a:spLocks noChangeArrowheads="1"/>
          </p:cNvSpPr>
          <p:nvPr/>
        </p:nvSpPr>
        <p:spPr>
          <a:xfrm>
            <a:off x="926108" y="952135"/>
            <a:ext cx="6921500" cy="1147911"/>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12000" b="1" dirty="0"/>
          </a:p>
        </p:txBody>
      </p:sp>
      <p:sp>
        <p:nvSpPr>
          <p:cNvPr id="6" name="Rectangle 13"/>
          <p:cNvSpPr txBox="1">
            <a:spLocks noChangeArrowheads="1"/>
          </p:cNvSpPr>
          <p:nvPr/>
        </p:nvSpPr>
        <p:spPr>
          <a:xfrm>
            <a:off x="1162737" y="5148047"/>
            <a:ext cx="6921500" cy="1147911"/>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12000" b="1" dirty="0"/>
          </a:p>
        </p:txBody>
      </p:sp>
      <p:sp>
        <p:nvSpPr>
          <p:cNvPr id="4" name="Content Placeholder 3"/>
          <p:cNvSpPr>
            <a:spLocks noGrp="1"/>
          </p:cNvSpPr>
          <p:nvPr>
            <p:ph idx="1"/>
          </p:nvPr>
        </p:nvSpPr>
        <p:spPr>
          <a:xfrm>
            <a:off x="251520" y="2204863"/>
            <a:ext cx="8589640" cy="3816425"/>
          </a:xfrm>
        </p:spPr>
        <p:txBody>
          <a:bodyPr>
            <a:normAutofit/>
          </a:bodyPr>
          <a:lstStyle/>
          <a:p>
            <a:r>
              <a:rPr lang="en-IE" sz="2400" dirty="0" smtClean="0"/>
              <a:t>Post Primary schools ( aged 12 – 18) : Guidance Counsellor – school teacher </a:t>
            </a:r>
          </a:p>
          <a:p>
            <a:r>
              <a:rPr lang="en-IE" sz="2400" dirty="0" smtClean="0"/>
              <a:t>Further Education  Colleges ( age 18 +) Guidance Counsellor – school teacher</a:t>
            </a:r>
          </a:p>
          <a:p>
            <a:r>
              <a:rPr lang="en-IE" sz="2400" dirty="0" smtClean="0"/>
              <a:t>Higher Education  Careers Services ( i.e. universities) </a:t>
            </a:r>
          </a:p>
          <a:p>
            <a:r>
              <a:rPr lang="en-IE" sz="2400" dirty="0" smtClean="0"/>
              <a:t>Adult Education  Guidance (over 16 yrs. with no formal education qualifications) – community and adult education &amp; training centres</a:t>
            </a:r>
          </a:p>
          <a:p>
            <a:endParaRPr lang="en-IE" sz="2400" dirty="0"/>
          </a:p>
        </p:txBody>
      </p:sp>
      <p:sp>
        <p:nvSpPr>
          <p:cNvPr id="2" name="Title 1"/>
          <p:cNvSpPr>
            <a:spLocks noGrp="1"/>
          </p:cNvSpPr>
          <p:nvPr>
            <p:ph type="title" idx="4294967295"/>
          </p:nvPr>
        </p:nvSpPr>
        <p:spPr>
          <a:xfrm>
            <a:off x="107504" y="952135"/>
            <a:ext cx="8856984" cy="1036705"/>
          </a:xfrm>
        </p:spPr>
        <p:txBody>
          <a:bodyPr>
            <a:normAutofit fontScale="90000"/>
          </a:bodyPr>
          <a:lstStyle/>
          <a:p>
            <a:pPr algn="l"/>
            <a:r>
              <a:rPr lang="en-IE" dirty="0" smtClean="0">
                <a:latin typeface="+mn-lt"/>
              </a:rPr>
              <a:t>Guidance provision in Education Sector </a:t>
            </a:r>
            <a:endParaRPr lang="en-IE" dirty="0">
              <a:latin typeface="+mn-lt"/>
            </a:endParaRPr>
          </a:p>
        </p:txBody>
      </p:sp>
      <p:pic>
        <p:nvPicPr>
          <p:cNvPr id="7" name="Picture 6" descr="New logoDec2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88640"/>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844496"/>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5101287" y="1619323"/>
            <a:ext cx="3616250" cy="4757739"/>
            <a:chOff x="5861050" y="1763713"/>
            <a:chExt cx="2693988" cy="3382962"/>
          </a:xfrm>
        </p:grpSpPr>
        <p:pic>
          <p:nvPicPr>
            <p:cNvPr id="19463" name="Picture 5" descr="irelandcounties-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050" y="1763713"/>
              <a:ext cx="2693988"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6"/>
            <p:cNvSpPr>
              <a:spLocks noChangeArrowheads="1"/>
            </p:cNvSpPr>
            <p:nvPr/>
          </p:nvSpPr>
          <p:spPr bwMode="auto">
            <a:xfrm>
              <a:off x="7682177" y="3975419"/>
              <a:ext cx="100198"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7" name="Oval 7"/>
            <p:cNvSpPr>
              <a:spLocks noChangeArrowheads="1"/>
            </p:cNvSpPr>
            <p:nvPr/>
          </p:nvSpPr>
          <p:spPr bwMode="auto">
            <a:xfrm>
              <a:off x="7532397" y="2985893"/>
              <a:ext cx="100198" cy="103845"/>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8" name="Oval 8"/>
            <p:cNvSpPr>
              <a:spLocks noChangeArrowheads="1"/>
            </p:cNvSpPr>
            <p:nvPr/>
          </p:nvSpPr>
          <p:spPr bwMode="auto">
            <a:xfrm>
              <a:off x="6481865" y="3870575"/>
              <a:ext cx="100198"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9" name="Oval 9"/>
            <p:cNvSpPr>
              <a:spLocks noChangeArrowheads="1"/>
            </p:cNvSpPr>
            <p:nvPr/>
          </p:nvSpPr>
          <p:spPr bwMode="auto">
            <a:xfrm>
              <a:off x="6630613" y="4390800"/>
              <a:ext cx="100198"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0" name="Oval 10"/>
            <p:cNvSpPr>
              <a:spLocks noChangeArrowheads="1"/>
            </p:cNvSpPr>
            <p:nvPr/>
          </p:nvSpPr>
          <p:spPr bwMode="auto">
            <a:xfrm>
              <a:off x="6781427" y="4651413"/>
              <a:ext cx="100198"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1" name="Oval 11"/>
            <p:cNvSpPr>
              <a:spLocks noChangeArrowheads="1"/>
            </p:cNvSpPr>
            <p:nvPr/>
          </p:nvSpPr>
          <p:spPr bwMode="auto">
            <a:xfrm>
              <a:off x="7083054" y="2049288"/>
              <a:ext cx="99165"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2" name="Oval 12"/>
            <p:cNvSpPr>
              <a:spLocks noChangeArrowheads="1"/>
            </p:cNvSpPr>
            <p:nvPr/>
          </p:nvSpPr>
          <p:spPr bwMode="auto">
            <a:xfrm>
              <a:off x="8132553" y="3246504"/>
              <a:ext cx="98133"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3" name="Oval 13"/>
            <p:cNvSpPr>
              <a:spLocks noChangeArrowheads="1"/>
            </p:cNvSpPr>
            <p:nvPr/>
          </p:nvSpPr>
          <p:spPr bwMode="auto">
            <a:xfrm>
              <a:off x="8230685" y="3246504"/>
              <a:ext cx="102264"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4" name="Oval 14"/>
            <p:cNvSpPr>
              <a:spLocks noChangeArrowheads="1"/>
            </p:cNvSpPr>
            <p:nvPr/>
          </p:nvSpPr>
          <p:spPr bwMode="auto">
            <a:xfrm>
              <a:off x="8132553" y="3349352"/>
              <a:ext cx="98133"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5" name="Oval 15"/>
            <p:cNvSpPr>
              <a:spLocks noChangeArrowheads="1"/>
            </p:cNvSpPr>
            <p:nvPr/>
          </p:nvSpPr>
          <p:spPr bwMode="auto">
            <a:xfrm>
              <a:off x="8230685" y="3349352"/>
              <a:ext cx="102264"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6" name="Oval 16"/>
            <p:cNvSpPr>
              <a:spLocks noChangeArrowheads="1"/>
            </p:cNvSpPr>
            <p:nvPr/>
          </p:nvSpPr>
          <p:spPr bwMode="auto">
            <a:xfrm>
              <a:off x="8132553" y="3454195"/>
              <a:ext cx="98133"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7" name="Oval 17"/>
            <p:cNvSpPr>
              <a:spLocks noChangeArrowheads="1"/>
            </p:cNvSpPr>
            <p:nvPr/>
          </p:nvSpPr>
          <p:spPr bwMode="auto">
            <a:xfrm>
              <a:off x="8230685" y="3454195"/>
              <a:ext cx="102264"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8" name="Oval 18"/>
            <p:cNvSpPr>
              <a:spLocks noChangeArrowheads="1"/>
            </p:cNvSpPr>
            <p:nvPr/>
          </p:nvSpPr>
          <p:spPr bwMode="auto">
            <a:xfrm>
              <a:off x="8132553" y="3559039"/>
              <a:ext cx="98133"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19" name="Oval 19"/>
            <p:cNvSpPr>
              <a:spLocks noChangeArrowheads="1"/>
            </p:cNvSpPr>
            <p:nvPr/>
          </p:nvSpPr>
          <p:spPr bwMode="auto">
            <a:xfrm>
              <a:off x="8230685" y="3559039"/>
              <a:ext cx="102264"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0" name="Oval 20"/>
            <p:cNvSpPr>
              <a:spLocks noChangeArrowheads="1"/>
            </p:cNvSpPr>
            <p:nvPr/>
          </p:nvSpPr>
          <p:spPr bwMode="auto">
            <a:xfrm>
              <a:off x="6781427" y="3297429"/>
              <a:ext cx="100198" cy="105842"/>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1" name="Oval 21"/>
            <p:cNvSpPr>
              <a:spLocks noChangeArrowheads="1"/>
            </p:cNvSpPr>
            <p:nvPr/>
          </p:nvSpPr>
          <p:spPr bwMode="auto">
            <a:xfrm>
              <a:off x="6931208" y="3559039"/>
              <a:ext cx="101231"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2" name="Oval 22"/>
            <p:cNvSpPr>
              <a:spLocks noChangeArrowheads="1"/>
            </p:cNvSpPr>
            <p:nvPr/>
          </p:nvSpPr>
          <p:spPr bwMode="auto">
            <a:xfrm>
              <a:off x="6332085" y="4390800"/>
              <a:ext cx="99165"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3" name="Oval 23"/>
            <p:cNvSpPr>
              <a:spLocks noChangeArrowheads="1"/>
            </p:cNvSpPr>
            <p:nvPr/>
          </p:nvSpPr>
          <p:spPr bwMode="auto">
            <a:xfrm>
              <a:off x="7682177" y="3454195"/>
              <a:ext cx="100198"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4" name="Oval 24"/>
            <p:cNvSpPr>
              <a:spLocks noChangeArrowheads="1"/>
            </p:cNvSpPr>
            <p:nvPr/>
          </p:nvSpPr>
          <p:spPr bwMode="auto">
            <a:xfrm>
              <a:off x="7431166" y="3922498"/>
              <a:ext cx="101231"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5" name="Oval 25"/>
            <p:cNvSpPr>
              <a:spLocks noChangeArrowheads="1"/>
            </p:cNvSpPr>
            <p:nvPr/>
          </p:nvSpPr>
          <p:spPr bwMode="auto">
            <a:xfrm>
              <a:off x="7281385" y="3766730"/>
              <a:ext cx="100198" cy="103845"/>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6" name="Oval 26"/>
            <p:cNvSpPr>
              <a:spLocks noChangeArrowheads="1"/>
            </p:cNvSpPr>
            <p:nvPr/>
          </p:nvSpPr>
          <p:spPr bwMode="auto">
            <a:xfrm>
              <a:off x="6833075" y="4027342"/>
              <a:ext cx="99165"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7" name="Oval 27"/>
            <p:cNvSpPr>
              <a:spLocks noChangeArrowheads="1"/>
            </p:cNvSpPr>
            <p:nvPr/>
          </p:nvSpPr>
          <p:spPr bwMode="auto">
            <a:xfrm>
              <a:off x="6833075" y="4183110"/>
              <a:ext cx="99165"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8" name="Oval 28"/>
            <p:cNvSpPr>
              <a:spLocks noChangeArrowheads="1"/>
            </p:cNvSpPr>
            <p:nvPr/>
          </p:nvSpPr>
          <p:spPr bwMode="auto">
            <a:xfrm>
              <a:off x="7232835" y="3036817"/>
              <a:ext cx="100198" cy="106841"/>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29" name="Oval 29"/>
            <p:cNvSpPr>
              <a:spLocks noChangeArrowheads="1"/>
            </p:cNvSpPr>
            <p:nvPr/>
          </p:nvSpPr>
          <p:spPr bwMode="auto">
            <a:xfrm>
              <a:off x="6332085" y="2776205"/>
              <a:ext cx="99165"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0" name="Oval 30"/>
            <p:cNvSpPr>
              <a:spLocks noChangeArrowheads="1"/>
            </p:cNvSpPr>
            <p:nvPr/>
          </p:nvSpPr>
          <p:spPr bwMode="auto">
            <a:xfrm>
              <a:off x="7682177" y="3089738"/>
              <a:ext cx="100198" cy="103845"/>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1" name="Oval 31"/>
            <p:cNvSpPr>
              <a:spLocks noChangeArrowheads="1"/>
            </p:cNvSpPr>
            <p:nvPr/>
          </p:nvSpPr>
          <p:spPr bwMode="auto">
            <a:xfrm>
              <a:off x="7682177" y="2881049"/>
              <a:ext cx="100198" cy="106841"/>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2" name="Oval 32"/>
            <p:cNvSpPr>
              <a:spLocks noChangeArrowheads="1"/>
            </p:cNvSpPr>
            <p:nvPr/>
          </p:nvSpPr>
          <p:spPr bwMode="auto">
            <a:xfrm>
              <a:off x="7182219" y="3609963"/>
              <a:ext cx="99165"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3" name="Oval 33"/>
            <p:cNvSpPr>
              <a:spLocks noChangeArrowheads="1"/>
            </p:cNvSpPr>
            <p:nvPr/>
          </p:nvSpPr>
          <p:spPr bwMode="auto">
            <a:xfrm>
              <a:off x="6981823" y="2985893"/>
              <a:ext cx="101231" cy="103845"/>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4" name="Oval 34"/>
            <p:cNvSpPr>
              <a:spLocks noChangeArrowheads="1"/>
            </p:cNvSpPr>
            <p:nvPr/>
          </p:nvSpPr>
          <p:spPr bwMode="auto">
            <a:xfrm>
              <a:off x="6833075" y="2829126"/>
              <a:ext cx="99165"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5" name="Oval 35"/>
            <p:cNvSpPr>
              <a:spLocks noChangeArrowheads="1"/>
            </p:cNvSpPr>
            <p:nvPr/>
          </p:nvSpPr>
          <p:spPr bwMode="auto">
            <a:xfrm>
              <a:off x="6981823" y="3819651"/>
              <a:ext cx="101231"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6" name="Oval 36"/>
            <p:cNvSpPr>
              <a:spLocks noChangeArrowheads="1"/>
            </p:cNvSpPr>
            <p:nvPr/>
          </p:nvSpPr>
          <p:spPr bwMode="auto">
            <a:xfrm>
              <a:off x="7132637" y="4183110"/>
              <a:ext cx="100198"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7" name="Oval 37"/>
            <p:cNvSpPr>
              <a:spLocks noChangeArrowheads="1"/>
            </p:cNvSpPr>
            <p:nvPr/>
          </p:nvSpPr>
          <p:spPr bwMode="auto">
            <a:xfrm>
              <a:off x="7832991" y="4130189"/>
              <a:ext cx="100198" cy="104844"/>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8" name="Oval 38"/>
            <p:cNvSpPr>
              <a:spLocks noChangeArrowheads="1"/>
            </p:cNvSpPr>
            <p:nvPr/>
          </p:nvSpPr>
          <p:spPr bwMode="auto">
            <a:xfrm>
              <a:off x="7881541" y="3819651"/>
              <a:ext cx="100198"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39" name="Oval 39"/>
            <p:cNvSpPr>
              <a:spLocks noChangeArrowheads="1"/>
            </p:cNvSpPr>
            <p:nvPr/>
          </p:nvSpPr>
          <p:spPr bwMode="auto">
            <a:xfrm>
              <a:off x="7381583" y="3193584"/>
              <a:ext cx="100198" cy="103845"/>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40" name="Oval 40"/>
            <p:cNvSpPr>
              <a:spLocks noChangeArrowheads="1"/>
            </p:cNvSpPr>
            <p:nvPr/>
          </p:nvSpPr>
          <p:spPr bwMode="auto">
            <a:xfrm>
              <a:off x="8182135" y="3685850"/>
              <a:ext cx="101231" cy="103845"/>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41" name="Oval 41"/>
            <p:cNvSpPr>
              <a:spLocks noChangeArrowheads="1"/>
            </p:cNvSpPr>
            <p:nvPr/>
          </p:nvSpPr>
          <p:spPr bwMode="auto">
            <a:xfrm>
              <a:off x="7207011" y="4432738"/>
              <a:ext cx="102264"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42" name="Oval 42"/>
            <p:cNvSpPr>
              <a:spLocks noChangeArrowheads="1"/>
            </p:cNvSpPr>
            <p:nvPr/>
          </p:nvSpPr>
          <p:spPr bwMode="auto">
            <a:xfrm>
              <a:off x="7380550" y="4316910"/>
              <a:ext cx="100198" cy="103845"/>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43" name="Oval 43"/>
            <p:cNvSpPr>
              <a:spLocks noChangeArrowheads="1"/>
            </p:cNvSpPr>
            <p:nvPr/>
          </p:nvSpPr>
          <p:spPr bwMode="auto">
            <a:xfrm>
              <a:off x="7839189" y="2939961"/>
              <a:ext cx="100198"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sp>
          <p:nvSpPr>
            <p:cNvPr id="44" name="Oval 44"/>
            <p:cNvSpPr>
              <a:spLocks noChangeArrowheads="1"/>
            </p:cNvSpPr>
            <p:nvPr/>
          </p:nvSpPr>
          <p:spPr bwMode="auto">
            <a:xfrm>
              <a:off x="6991120" y="2711302"/>
              <a:ext cx="102264" cy="102847"/>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defRPr/>
              </a:pPr>
              <a:endParaRPr lang="en-IE"/>
            </a:p>
          </p:txBody>
        </p:sp>
      </p:grpSp>
      <p:sp>
        <p:nvSpPr>
          <p:cNvPr id="19459" name="Rectangle 3"/>
          <p:cNvSpPr txBox="1">
            <a:spLocks noChangeArrowheads="1"/>
          </p:cNvSpPr>
          <p:nvPr/>
        </p:nvSpPr>
        <p:spPr bwMode="auto">
          <a:xfrm>
            <a:off x="261000" y="2706470"/>
            <a:ext cx="4840287" cy="107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rgbClr val="009DD9"/>
              </a:buClr>
              <a:buSzPct val="60000"/>
              <a:buFont typeface="Wingdings" pitchFamily="2" charset="2"/>
              <a:buNone/>
            </a:pPr>
            <a:r>
              <a:rPr lang="en-GB" sz="2400" dirty="0">
                <a:solidFill>
                  <a:srgbClr val="000000"/>
                </a:solidFill>
                <a:latin typeface="+mn-lt"/>
              </a:rPr>
              <a:t>40 AEGS nationwide</a:t>
            </a:r>
          </a:p>
          <a:p>
            <a:pPr eaLnBrk="1" hangingPunct="1">
              <a:spcBef>
                <a:spcPts val="700"/>
              </a:spcBef>
              <a:buClr>
                <a:srgbClr val="009DD9"/>
              </a:buClr>
              <a:buSzPct val="60000"/>
              <a:buFont typeface="Wingdings" pitchFamily="2" charset="2"/>
              <a:buNone/>
            </a:pPr>
            <a:r>
              <a:rPr lang="en-IE" sz="2400" dirty="0">
                <a:solidFill>
                  <a:srgbClr val="000000"/>
                </a:solidFill>
                <a:latin typeface="+mn-lt"/>
              </a:rPr>
              <a:t>Located within </a:t>
            </a:r>
            <a:r>
              <a:rPr lang="en-IE" sz="2400" dirty="0" smtClean="0">
                <a:solidFill>
                  <a:srgbClr val="000000"/>
                </a:solidFill>
                <a:latin typeface="+mn-lt"/>
              </a:rPr>
              <a:t> 16 ETBs </a:t>
            </a:r>
            <a:r>
              <a:rPr lang="en-IE" sz="2400" dirty="0">
                <a:solidFill>
                  <a:srgbClr val="000000"/>
                </a:solidFill>
                <a:latin typeface="+mn-lt"/>
              </a:rPr>
              <a:t>and WIT</a:t>
            </a:r>
          </a:p>
          <a:p>
            <a:pPr eaLnBrk="1" hangingPunct="1">
              <a:spcBef>
                <a:spcPts val="700"/>
              </a:spcBef>
              <a:buClr>
                <a:srgbClr val="009DD9"/>
              </a:buClr>
              <a:buSzPct val="60000"/>
              <a:buFont typeface="Wingdings" pitchFamily="2" charset="2"/>
              <a:buNone/>
            </a:pPr>
            <a:endParaRPr lang="en-IE" sz="2400" dirty="0">
              <a:solidFill>
                <a:srgbClr val="000000"/>
              </a:solidFill>
              <a:latin typeface="+mn-lt"/>
            </a:endParaRPr>
          </a:p>
        </p:txBody>
      </p:sp>
      <p:graphicFrame>
        <p:nvGraphicFramePr>
          <p:cNvPr id="46" name="Diagram 45"/>
          <p:cNvGraphicFramePr/>
          <p:nvPr>
            <p:extLst>
              <p:ext uri="{D42A27DB-BD31-4B8C-83A1-F6EECF244321}">
                <p14:modId xmlns:p14="http://schemas.microsoft.com/office/powerpoint/2010/main" val="700261989"/>
              </p:ext>
            </p:extLst>
          </p:nvPr>
        </p:nvGraphicFramePr>
        <p:xfrm>
          <a:off x="261000" y="3851328"/>
          <a:ext cx="4499354" cy="28146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461" name="Rectangle 1"/>
          <p:cNvSpPr>
            <a:spLocks noChangeArrowheads="1"/>
          </p:cNvSpPr>
          <p:nvPr/>
        </p:nvSpPr>
        <p:spPr bwMode="auto">
          <a:xfrm>
            <a:off x="261000" y="1249596"/>
            <a:ext cx="545787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E" sz="4000" b="1" dirty="0" smtClean="0">
                <a:solidFill>
                  <a:srgbClr val="7030A0"/>
                </a:solidFill>
              </a:rPr>
              <a:t>Adult Educational Guidance Initiative</a:t>
            </a:r>
            <a:endParaRPr lang="en-IE" sz="4000" dirty="0">
              <a:solidFill>
                <a:srgbClr val="7030A0"/>
              </a:solidFill>
            </a:endParaRPr>
          </a:p>
        </p:txBody>
      </p:sp>
      <p:pic>
        <p:nvPicPr>
          <p:cNvPr id="48" name="Picture 6" descr="New logoDec20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44431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0825" y="1268686"/>
            <a:ext cx="5698976" cy="792162"/>
          </a:xfrm>
        </p:spPr>
        <p:txBody>
          <a:bodyPr>
            <a:noAutofit/>
          </a:bodyPr>
          <a:lstStyle/>
          <a:p>
            <a:pPr algn="l"/>
            <a:r>
              <a:rPr lang="en-GB" sz="4000" dirty="0">
                <a:latin typeface="+mn-lt"/>
              </a:rPr>
              <a:t>Guidance Quality Framework (NGF 2007)</a:t>
            </a:r>
            <a:endParaRPr lang="en-US" sz="4000" dirty="0">
              <a:latin typeface="+mn-lt"/>
            </a:endParaRPr>
          </a:p>
        </p:txBody>
      </p:sp>
      <p:sp>
        <p:nvSpPr>
          <p:cNvPr id="54277" name="AutoShape 5"/>
          <p:cNvSpPr>
            <a:spLocks noChangeArrowheads="1"/>
          </p:cNvSpPr>
          <p:nvPr/>
        </p:nvSpPr>
        <p:spPr bwMode="auto">
          <a:xfrm>
            <a:off x="250825" y="2491829"/>
            <a:ext cx="4249738" cy="3673475"/>
          </a:xfrm>
          <a:prstGeom prst="roundRect">
            <a:avLst>
              <a:gd name="adj" fmla="val 5604"/>
            </a:avLst>
          </a:prstGeom>
          <a:ln/>
          <a:effectLst>
            <a:innerShdw blurRad="114300">
              <a:prstClr val="black"/>
            </a:innerShdw>
          </a:effectLst>
          <a:extLst/>
        </p:spPr>
        <p:style>
          <a:lnRef idx="2">
            <a:schemeClr val="accent6"/>
          </a:lnRef>
          <a:fillRef idx="1">
            <a:schemeClr val="lt1"/>
          </a:fillRef>
          <a:effectRef idx="0">
            <a:schemeClr val="accent6"/>
          </a:effectRef>
          <a:fontRef idx="minor">
            <a:schemeClr val="dk1"/>
          </a:fontRef>
        </p:style>
        <p:txBody>
          <a:bodyPr/>
          <a:lstStyle/>
          <a:p>
            <a:pPr marL="342900" indent="-342900">
              <a:spcBef>
                <a:spcPct val="20000"/>
              </a:spcBef>
              <a:buFontTx/>
              <a:buChar char="•"/>
            </a:pPr>
            <a:r>
              <a:rPr lang="en-IE" sz="2400" dirty="0"/>
              <a:t>Informing</a:t>
            </a:r>
          </a:p>
          <a:p>
            <a:pPr marL="342900" indent="-342900">
              <a:spcBef>
                <a:spcPct val="20000"/>
              </a:spcBef>
              <a:buFontTx/>
              <a:buChar char="•"/>
            </a:pPr>
            <a:r>
              <a:rPr lang="en-IE" sz="2400" dirty="0"/>
              <a:t>Advising</a:t>
            </a:r>
          </a:p>
          <a:p>
            <a:pPr marL="342900" indent="-342900">
              <a:spcBef>
                <a:spcPct val="20000"/>
              </a:spcBef>
              <a:buFontTx/>
              <a:buChar char="•"/>
            </a:pPr>
            <a:r>
              <a:rPr lang="en-IE" sz="2400" dirty="0"/>
              <a:t>Counselling</a:t>
            </a:r>
          </a:p>
          <a:p>
            <a:pPr marL="342900" indent="-342900">
              <a:spcBef>
                <a:spcPct val="20000"/>
              </a:spcBef>
              <a:buFontTx/>
              <a:buChar char="•"/>
            </a:pPr>
            <a:r>
              <a:rPr lang="en-IE" sz="2400" dirty="0"/>
              <a:t>Assessing Teaching &amp; learning</a:t>
            </a:r>
          </a:p>
          <a:p>
            <a:pPr marL="342900" indent="-342900">
              <a:spcBef>
                <a:spcPct val="20000"/>
              </a:spcBef>
              <a:buFontTx/>
              <a:buChar char="•"/>
            </a:pPr>
            <a:r>
              <a:rPr lang="en-IE" sz="2400" dirty="0"/>
              <a:t>Enabling</a:t>
            </a:r>
          </a:p>
          <a:p>
            <a:pPr marL="342900" indent="-342900">
              <a:spcBef>
                <a:spcPct val="20000"/>
              </a:spcBef>
              <a:buFontTx/>
              <a:buChar char="•"/>
            </a:pPr>
            <a:r>
              <a:rPr lang="en-IE" sz="2400" dirty="0"/>
              <a:t>Advocating</a:t>
            </a:r>
          </a:p>
          <a:p>
            <a:pPr marL="342900" indent="-342900">
              <a:spcBef>
                <a:spcPct val="20000"/>
              </a:spcBef>
              <a:buFontTx/>
              <a:buChar char="•"/>
            </a:pPr>
            <a:endParaRPr lang="en-US" sz="2400" dirty="0"/>
          </a:p>
        </p:txBody>
      </p:sp>
      <p:sp>
        <p:nvSpPr>
          <p:cNvPr id="5" name="AutoShape 5"/>
          <p:cNvSpPr>
            <a:spLocks noChangeArrowheads="1"/>
          </p:cNvSpPr>
          <p:nvPr/>
        </p:nvSpPr>
        <p:spPr bwMode="auto">
          <a:xfrm>
            <a:off x="4716016" y="2491829"/>
            <a:ext cx="4249738" cy="3673475"/>
          </a:xfrm>
          <a:prstGeom prst="roundRect">
            <a:avLst>
              <a:gd name="adj" fmla="val 5604"/>
            </a:avLst>
          </a:prstGeom>
          <a:ln/>
          <a:effectLst>
            <a:innerShdw blurRad="114300">
              <a:prstClr val="black"/>
            </a:innerShdw>
          </a:effectLst>
          <a:extLst/>
        </p:spPr>
        <p:style>
          <a:lnRef idx="2">
            <a:schemeClr val="accent6"/>
          </a:lnRef>
          <a:fillRef idx="1">
            <a:schemeClr val="lt1"/>
          </a:fillRef>
          <a:effectRef idx="0">
            <a:schemeClr val="accent6"/>
          </a:effectRef>
          <a:fontRef idx="minor">
            <a:schemeClr val="dk1"/>
          </a:fontRef>
        </p:style>
        <p:txBody>
          <a:bodyPr/>
          <a:lstStyle/>
          <a:p>
            <a:pPr marL="342900" indent="-342900">
              <a:spcBef>
                <a:spcPct val="20000"/>
              </a:spcBef>
              <a:buFontTx/>
              <a:buChar char="•"/>
            </a:pPr>
            <a:r>
              <a:rPr lang="en-IE" sz="2400" dirty="0"/>
              <a:t>Networking</a:t>
            </a:r>
          </a:p>
          <a:p>
            <a:pPr marL="342900" indent="-342900">
              <a:spcBef>
                <a:spcPct val="20000"/>
              </a:spcBef>
              <a:buFontTx/>
              <a:buChar char="•"/>
            </a:pPr>
            <a:r>
              <a:rPr lang="en-IE" sz="2400" dirty="0"/>
              <a:t>Providing feedback</a:t>
            </a:r>
          </a:p>
          <a:p>
            <a:pPr marL="342900" indent="-342900">
              <a:spcBef>
                <a:spcPct val="20000"/>
              </a:spcBef>
              <a:buFontTx/>
              <a:buChar char="•"/>
            </a:pPr>
            <a:r>
              <a:rPr lang="en-IE" sz="2400" dirty="0"/>
              <a:t>Managing</a:t>
            </a:r>
          </a:p>
          <a:p>
            <a:pPr marL="342900" indent="-342900">
              <a:spcBef>
                <a:spcPct val="20000"/>
              </a:spcBef>
              <a:buFontTx/>
              <a:buChar char="•"/>
            </a:pPr>
            <a:r>
              <a:rPr lang="en-IE" sz="2400" dirty="0"/>
              <a:t>Mentoring</a:t>
            </a:r>
          </a:p>
          <a:p>
            <a:pPr marL="342900" indent="-342900">
              <a:spcBef>
                <a:spcPct val="20000"/>
              </a:spcBef>
              <a:buFontTx/>
              <a:buChar char="•"/>
            </a:pPr>
            <a:r>
              <a:rPr lang="en-IE" sz="2400" dirty="0"/>
              <a:t>Innovating systems change</a:t>
            </a:r>
            <a:endParaRPr lang="en-US" sz="2400" dirty="0"/>
          </a:p>
          <a:p>
            <a:pPr>
              <a:spcBef>
                <a:spcPct val="20000"/>
              </a:spcBef>
            </a:pPr>
            <a:endParaRPr lang="en-US" sz="2400" dirty="0"/>
          </a:p>
        </p:txBody>
      </p:sp>
      <p:pic>
        <p:nvPicPr>
          <p:cNvPr id="6" name="Picture 6" descr="New logoDec2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87985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13600" y="1196752"/>
            <a:ext cx="4042792" cy="1008112"/>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normAutofit fontScale="90000"/>
          </a:bodyPr>
          <a:lstStyle/>
          <a:p>
            <a:pPr algn="l"/>
            <a:r>
              <a:rPr lang="en-GB" sz="4000" dirty="0">
                <a:latin typeface="+mn-lt"/>
              </a:rPr>
              <a:t>Codes of Principles (NGF 2007)</a:t>
            </a:r>
            <a:endParaRPr lang="en-US" sz="4000" dirty="0">
              <a:latin typeface="+mn-lt"/>
            </a:endParaRPr>
          </a:p>
        </p:txBody>
      </p:sp>
      <p:sp>
        <p:nvSpPr>
          <p:cNvPr id="52302" name="AutoShape 78"/>
          <p:cNvSpPr>
            <a:spLocks noChangeArrowheads="1"/>
          </p:cNvSpPr>
          <p:nvPr/>
        </p:nvSpPr>
        <p:spPr bwMode="auto">
          <a:xfrm>
            <a:off x="213600" y="2421288"/>
            <a:ext cx="4251600" cy="3672000"/>
          </a:xfrm>
          <a:prstGeom prst="roundRect">
            <a:avLst>
              <a:gd name="adj" fmla="val 3712"/>
            </a:avLst>
          </a:prstGeom>
          <a:solidFill>
            <a:schemeClr val="bg1"/>
          </a:solidFill>
          <a:ln/>
          <a:effectLst>
            <a:innerShdw blurRad="114300">
              <a:prstClr val="black"/>
            </a:innerShdw>
          </a:effectLst>
          <a:extLst/>
        </p:spPr>
        <p:style>
          <a:lnRef idx="2">
            <a:schemeClr val="accent1"/>
          </a:lnRef>
          <a:fillRef idx="1">
            <a:schemeClr val="lt1"/>
          </a:fillRef>
          <a:effectRef idx="0">
            <a:schemeClr val="accent1"/>
          </a:effectRef>
          <a:fontRef idx="minor">
            <a:schemeClr val="dk1"/>
          </a:fontRef>
        </p:style>
        <p:txBody>
          <a:bodyPr/>
          <a:lstStyle/>
          <a:p>
            <a:pPr marL="342900" indent="-342900">
              <a:spcBef>
                <a:spcPct val="20000"/>
              </a:spcBef>
              <a:buFontTx/>
              <a:buChar char="•"/>
            </a:pPr>
            <a:r>
              <a:rPr lang="en-IE" sz="2400"/>
              <a:t>Accessible</a:t>
            </a:r>
          </a:p>
          <a:p>
            <a:pPr marL="342900" indent="-342900">
              <a:spcBef>
                <a:spcPct val="20000"/>
              </a:spcBef>
              <a:buFontTx/>
              <a:buChar char="•"/>
            </a:pPr>
            <a:r>
              <a:rPr lang="en-IE" sz="2400"/>
              <a:t>Appropriate</a:t>
            </a:r>
          </a:p>
          <a:p>
            <a:pPr marL="342900" indent="-342900">
              <a:spcBef>
                <a:spcPct val="20000"/>
              </a:spcBef>
              <a:buFontTx/>
              <a:buChar char="•"/>
            </a:pPr>
            <a:r>
              <a:rPr lang="en-IE" sz="2400"/>
              <a:t>Confidential</a:t>
            </a:r>
          </a:p>
          <a:p>
            <a:pPr marL="342900" indent="-342900">
              <a:spcBef>
                <a:spcPct val="20000"/>
              </a:spcBef>
              <a:buFontTx/>
              <a:buChar char="•"/>
            </a:pPr>
            <a:r>
              <a:rPr lang="en-IE" sz="2400"/>
              <a:t>Equality of Opportunity</a:t>
            </a:r>
          </a:p>
          <a:p>
            <a:pPr marL="342900" indent="-342900">
              <a:spcBef>
                <a:spcPct val="20000"/>
              </a:spcBef>
              <a:buFontTx/>
              <a:buChar char="•"/>
            </a:pPr>
            <a:r>
              <a:rPr lang="en-IE" sz="2400"/>
              <a:t>Impartial</a:t>
            </a:r>
          </a:p>
          <a:p>
            <a:pPr marL="342900" indent="-342900">
              <a:spcBef>
                <a:spcPct val="20000"/>
              </a:spcBef>
              <a:buFontTx/>
              <a:buChar char="•"/>
            </a:pPr>
            <a:r>
              <a:rPr lang="en-IE" sz="2400"/>
              <a:t>Individual Ownership &amp; responsibility</a:t>
            </a:r>
          </a:p>
        </p:txBody>
      </p:sp>
      <p:sp>
        <p:nvSpPr>
          <p:cNvPr id="52303" name="AutoShape 79"/>
          <p:cNvSpPr>
            <a:spLocks noChangeArrowheads="1"/>
          </p:cNvSpPr>
          <p:nvPr/>
        </p:nvSpPr>
        <p:spPr bwMode="auto">
          <a:xfrm>
            <a:off x="4678800" y="2421288"/>
            <a:ext cx="4251600" cy="3672000"/>
          </a:xfrm>
          <a:prstGeom prst="roundRect">
            <a:avLst>
              <a:gd name="adj" fmla="val 5800"/>
            </a:avLst>
          </a:prstGeom>
          <a:solidFill>
            <a:schemeClr val="bg1"/>
          </a:solidFill>
          <a:ln/>
          <a:effectLst>
            <a:innerShdw blurRad="114300">
              <a:prstClr val="black"/>
            </a:innerShdw>
          </a:effectLst>
          <a:extLst/>
        </p:spPr>
        <p:style>
          <a:lnRef idx="2">
            <a:schemeClr val="accent1"/>
          </a:lnRef>
          <a:fillRef idx="1">
            <a:schemeClr val="lt1"/>
          </a:fillRef>
          <a:effectRef idx="0">
            <a:schemeClr val="accent1"/>
          </a:effectRef>
          <a:fontRef idx="minor">
            <a:schemeClr val="dk1"/>
          </a:fontRef>
        </p:style>
        <p:txBody>
          <a:bodyPr/>
          <a:lstStyle/>
          <a:p>
            <a:pPr marL="342900" indent="-342900">
              <a:spcBef>
                <a:spcPct val="20000"/>
              </a:spcBef>
              <a:buFontTx/>
              <a:buChar char="•"/>
            </a:pPr>
            <a:r>
              <a:rPr lang="en-IE" sz="2400" dirty="0"/>
              <a:t>Integrated</a:t>
            </a:r>
          </a:p>
          <a:p>
            <a:pPr marL="342900" indent="-342900">
              <a:spcBef>
                <a:spcPct val="20000"/>
              </a:spcBef>
              <a:buFontTx/>
              <a:buChar char="•"/>
            </a:pPr>
            <a:r>
              <a:rPr lang="en-IE" sz="2400" dirty="0"/>
              <a:t>Quality Standards of delivery</a:t>
            </a:r>
          </a:p>
          <a:p>
            <a:pPr marL="342900" indent="-342900">
              <a:spcBef>
                <a:spcPct val="20000"/>
              </a:spcBef>
              <a:buFontTx/>
              <a:buChar char="•"/>
            </a:pPr>
            <a:r>
              <a:rPr lang="en-IE" sz="2400" dirty="0"/>
              <a:t>Team approach</a:t>
            </a:r>
          </a:p>
          <a:p>
            <a:pPr marL="342900" indent="-342900">
              <a:spcBef>
                <a:spcPct val="20000"/>
              </a:spcBef>
              <a:buFontTx/>
              <a:buChar char="•"/>
            </a:pPr>
            <a:r>
              <a:rPr lang="en-IE" sz="2400" dirty="0"/>
              <a:t>Transparent</a:t>
            </a:r>
          </a:p>
          <a:p>
            <a:pPr marL="342900" indent="-342900">
              <a:spcBef>
                <a:spcPct val="20000"/>
              </a:spcBef>
              <a:buFontTx/>
              <a:buChar char="•"/>
            </a:pPr>
            <a:r>
              <a:rPr lang="en-IE" sz="2400" dirty="0"/>
              <a:t>Complaints handling</a:t>
            </a:r>
            <a:endParaRPr lang="en-US" sz="2400" dirty="0"/>
          </a:p>
        </p:txBody>
      </p:sp>
      <p:pic>
        <p:nvPicPr>
          <p:cNvPr id="5" name="Picture 6" descr="New logoDec2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000" y="87678"/>
            <a:ext cx="3339654" cy="9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48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303"/>
                                        </p:tgtEl>
                                        <p:attrNameLst>
                                          <p:attrName>style.visibility</p:attrName>
                                        </p:attrNameLst>
                                      </p:cBhvr>
                                      <p:to>
                                        <p:strVal val="visible"/>
                                      </p:to>
                                    </p:set>
                                    <p:animEffect transition="in" filter="fade">
                                      <p:cBhvr>
                                        <p:cTn id="7" dur="2000"/>
                                        <p:tgtEl>
                                          <p:spTgt spid="5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0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NCGE 2012 Generic">
  <a:themeElements>
    <a:clrScheme name="2012 NCGE">
      <a:dk1>
        <a:sysClr val="windowText" lastClr="000000"/>
      </a:dk1>
      <a:lt1>
        <a:sysClr val="window" lastClr="FFFFFF"/>
      </a:lt1>
      <a:dk2>
        <a:srgbClr val="1F497D"/>
      </a:dk2>
      <a:lt2>
        <a:srgbClr val="EEECE1"/>
      </a:lt2>
      <a:accent1>
        <a:srgbClr val="4F81BD"/>
      </a:accent1>
      <a:accent2>
        <a:srgbClr val="366092"/>
      </a:accent2>
      <a:accent3>
        <a:srgbClr val="9BBB59"/>
      </a:accent3>
      <a:accent4>
        <a:srgbClr val="8064A2"/>
      </a:accent4>
      <a:accent5>
        <a:srgbClr val="4BACC6"/>
      </a:accent5>
      <a:accent6>
        <a:srgbClr val="F79646"/>
      </a:accent6>
      <a:hlink>
        <a:srgbClr val="FE19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NCGE 2012 Generic</Template>
  <TotalTime>1242</TotalTime>
  <Words>1133</Words>
  <Application>Microsoft Office PowerPoint</Application>
  <PresentationFormat>On-screen Show (4:3)</PresentationFormat>
  <Paragraphs>254</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NCGE 2012 Generic</vt:lpstr>
      <vt:lpstr>Adult Educational Guidance  Counselling    Ireland  -  an Overview </vt:lpstr>
      <vt:lpstr>PowerPoint Presentation</vt:lpstr>
      <vt:lpstr>Today…</vt:lpstr>
      <vt:lpstr>Guidance – definitions </vt:lpstr>
      <vt:lpstr>Guidance – definitions </vt:lpstr>
      <vt:lpstr>Guidance provision in Education Sector </vt:lpstr>
      <vt:lpstr>PowerPoint Presentation</vt:lpstr>
      <vt:lpstr>Guidance Quality Framework (NGF 2007)</vt:lpstr>
      <vt:lpstr>Codes of Principles (NGF 2007)</vt:lpstr>
      <vt:lpstr>   AEGI Staff Qualifications</vt:lpstr>
      <vt:lpstr> Model of  Guidance Provision in AEGI </vt:lpstr>
      <vt:lpstr>AEGI - Guidance and Information available </vt:lpstr>
      <vt:lpstr>PowerPoint Presentation</vt:lpstr>
      <vt:lpstr>What is adult guidance counselling?</vt:lpstr>
      <vt:lpstr>Guidance process with an adult</vt:lpstr>
      <vt:lpstr> Adult Education - Barriers to progression  </vt:lpstr>
      <vt:lpstr>Guidelines and Co-ordination</vt:lpstr>
      <vt:lpstr>Co-ordination / Integration with Adult education…</vt:lpstr>
      <vt:lpstr>PowerPoint Presentation</vt:lpstr>
      <vt:lpstr>Statistics – AEGI </vt:lpstr>
      <vt:lpstr>PowerPoint Presentation</vt:lpstr>
      <vt:lpstr>PowerPoint Presentation</vt:lpstr>
      <vt:lpstr>for AEGI</vt:lpstr>
      <vt:lpstr>PowerPoint Presentation</vt:lpstr>
      <vt:lpstr>Relevant Links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Shivaun Gallagher</dc:creator>
  <cp:lastModifiedBy>Jennifer McKenzie</cp:lastModifiedBy>
  <cp:revision>129</cp:revision>
  <dcterms:created xsi:type="dcterms:W3CDTF">2012-08-16T11:50:09Z</dcterms:created>
  <dcterms:modified xsi:type="dcterms:W3CDTF">2015-10-12T14:43:11Z</dcterms:modified>
</cp:coreProperties>
</file>